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notesMasterIdLst>
    <p:notesMasterId r:id="rId46"/>
  </p:notesMasterIdLst>
  <p:sldIdLst>
    <p:sldId id="256" r:id="rId5"/>
    <p:sldId id="259" r:id="rId6"/>
    <p:sldId id="260" r:id="rId7"/>
    <p:sldId id="257" r:id="rId8"/>
    <p:sldId id="261" r:id="rId9"/>
    <p:sldId id="275" r:id="rId10"/>
    <p:sldId id="262" r:id="rId11"/>
    <p:sldId id="264" r:id="rId12"/>
    <p:sldId id="265" r:id="rId13"/>
    <p:sldId id="266" r:id="rId14"/>
    <p:sldId id="267" r:id="rId15"/>
    <p:sldId id="271" r:id="rId16"/>
    <p:sldId id="268" r:id="rId17"/>
    <p:sldId id="269" r:id="rId18"/>
    <p:sldId id="270" r:id="rId19"/>
    <p:sldId id="278" r:id="rId20"/>
    <p:sldId id="279" r:id="rId21"/>
    <p:sldId id="280" r:id="rId22"/>
    <p:sldId id="272" r:id="rId23"/>
    <p:sldId id="277" r:id="rId24"/>
    <p:sldId id="273" r:id="rId25"/>
    <p:sldId id="274" r:id="rId26"/>
    <p:sldId id="293" r:id="rId27"/>
    <p:sldId id="281" r:id="rId28"/>
    <p:sldId id="282" r:id="rId29"/>
    <p:sldId id="285" r:id="rId30"/>
    <p:sldId id="284" r:id="rId31"/>
    <p:sldId id="286" r:id="rId32"/>
    <p:sldId id="295" r:id="rId33"/>
    <p:sldId id="287" r:id="rId34"/>
    <p:sldId id="288" r:id="rId35"/>
    <p:sldId id="298" r:id="rId36"/>
    <p:sldId id="289" r:id="rId37"/>
    <p:sldId id="291" r:id="rId38"/>
    <p:sldId id="292" r:id="rId39"/>
    <p:sldId id="296" r:id="rId40"/>
    <p:sldId id="297" r:id="rId41"/>
    <p:sldId id="290" r:id="rId42"/>
    <p:sldId id="300" r:id="rId43"/>
    <p:sldId id="299" r:id="rId44"/>
    <p:sldId id="294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CED8808-EC9B-427C-BFF4-3CC56A21C5B5}">
          <p14:sldIdLst>
            <p14:sldId id="256"/>
            <p14:sldId id="259"/>
            <p14:sldId id="260"/>
            <p14:sldId id="257"/>
            <p14:sldId id="261"/>
            <p14:sldId id="275"/>
            <p14:sldId id="262"/>
            <p14:sldId id="264"/>
            <p14:sldId id="265"/>
            <p14:sldId id="266"/>
          </p14:sldIdLst>
        </p14:section>
        <p14:section name="Untitled Section" id="{83A26C9D-523E-4B01-86CC-C055BAF71BB2}">
          <p14:sldIdLst>
            <p14:sldId id="267"/>
            <p14:sldId id="271"/>
            <p14:sldId id="268"/>
            <p14:sldId id="269"/>
            <p14:sldId id="270"/>
            <p14:sldId id="278"/>
            <p14:sldId id="279"/>
            <p14:sldId id="280"/>
            <p14:sldId id="272"/>
            <p14:sldId id="277"/>
            <p14:sldId id="273"/>
            <p14:sldId id="274"/>
            <p14:sldId id="293"/>
            <p14:sldId id="281"/>
            <p14:sldId id="282"/>
            <p14:sldId id="285"/>
            <p14:sldId id="284"/>
            <p14:sldId id="286"/>
            <p14:sldId id="295"/>
            <p14:sldId id="287"/>
            <p14:sldId id="288"/>
            <p14:sldId id="298"/>
            <p14:sldId id="289"/>
            <p14:sldId id="291"/>
            <p14:sldId id="292"/>
            <p14:sldId id="296"/>
            <p14:sldId id="297"/>
            <p14:sldId id="290"/>
            <p14:sldId id="300"/>
            <p14:sldId id="299"/>
            <p14:sldId id="29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2" d="100"/>
          <a:sy n="112" d="100"/>
        </p:scale>
        <p:origin x="40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6" Type="http://schemas.openxmlformats.org/officeDocument/2006/relationships/image" Target="../media/image25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4" Type="http://schemas.openxmlformats.org/officeDocument/2006/relationships/image" Target="../media/image36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4" Type="http://schemas.openxmlformats.org/officeDocument/2006/relationships/image" Target="../media/image36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4" Type="http://schemas.openxmlformats.org/officeDocument/2006/relationships/image" Target="../media/image4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6" Type="http://schemas.openxmlformats.org/officeDocument/2006/relationships/image" Target="../media/image25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4" Type="http://schemas.openxmlformats.org/officeDocument/2006/relationships/image" Target="../media/image36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4" Type="http://schemas.openxmlformats.org/officeDocument/2006/relationships/image" Target="../media/image36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4" Type="http://schemas.openxmlformats.org/officeDocument/2006/relationships/image" Target="../media/image4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C966BF-8B6C-4CC2-8FA9-0B26AC1B87D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72685DA-268A-4FFF-8111-7B37B95D19A3}">
      <dgm:prSet/>
      <dgm:spPr/>
      <dgm:t>
        <a:bodyPr/>
        <a:lstStyle/>
        <a:p>
          <a:r>
            <a:rPr lang="en-US"/>
            <a:t>Name</a:t>
          </a:r>
        </a:p>
      </dgm:t>
    </dgm:pt>
    <dgm:pt modelId="{E42B093F-1B50-4D4C-85BC-F50EFF1BD9F1}" type="parTrans" cxnId="{A5545DF0-BABE-4DF4-8514-7AA450668BE6}">
      <dgm:prSet/>
      <dgm:spPr/>
      <dgm:t>
        <a:bodyPr/>
        <a:lstStyle/>
        <a:p>
          <a:endParaRPr lang="en-US"/>
        </a:p>
      </dgm:t>
    </dgm:pt>
    <dgm:pt modelId="{E884389A-1B03-47A5-B283-36AE84287F8D}" type="sibTrans" cxnId="{A5545DF0-BABE-4DF4-8514-7AA450668BE6}">
      <dgm:prSet/>
      <dgm:spPr/>
      <dgm:t>
        <a:bodyPr/>
        <a:lstStyle/>
        <a:p>
          <a:endParaRPr lang="en-US"/>
        </a:p>
      </dgm:t>
    </dgm:pt>
    <dgm:pt modelId="{A48D07C0-F4DB-4A10-8002-B0169A909E8A}">
      <dgm:prSet/>
      <dgm:spPr/>
      <dgm:t>
        <a:bodyPr/>
        <a:lstStyle/>
        <a:p>
          <a:r>
            <a:rPr lang="en-US"/>
            <a:t>Agency or Organization</a:t>
          </a:r>
        </a:p>
      </dgm:t>
    </dgm:pt>
    <dgm:pt modelId="{5D5D2F25-7C6C-40A1-A6E9-0D03DB15E98D}" type="parTrans" cxnId="{646E2467-84C6-42D2-86C4-8063CB3C272A}">
      <dgm:prSet/>
      <dgm:spPr/>
      <dgm:t>
        <a:bodyPr/>
        <a:lstStyle/>
        <a:p>
          <a:endParaRPr lang="en-US"/>
        </a:p>
      </dgm:t>
    </dgm:pt>
    <dgm:pt modelId="{B790D347-195D-44BE-AAE5-BB107E5120F6}" type="sibTrans" cxnId="{646E2467-84C6-42D2-86C4-8063CB3C272A}">
      <dgm:prSet/>
      <dgm:spPr/>
      <dgm:t>
        <a:bodyPr/>
        <a:lstStyle/>
        <a:p>
          <a:endParaRPr lang="en-US"/>
        </a:p>
      </dgm:t>
    </dgm:pt>
    <dgm:pt modelId="{ED3CACB1-D702-41C2-A6E7-848B3AD566CB}">
      <dgm:prSet/>
      <dgm:spPr/>
      <dgm:t>
        <a:bodyPr/>
        <a:lstStyle/>
        <a:p>
          <a:r>
            <a:rPr lang="en-US" dirty="0"/>
            <a:t>Role within the Community</a:t>
          </a:r>
        </a:p>
      </dgm:t>
    </dgm:pt>
    <dgm:pt modelId="{CB2B87C4-7C1F-4E5A-8ACC-C020BCF4B269}" type="parTrans" cxnId="{0E3E79EC-6757-4A3A-8123-3514C85AEB4C}">
      <dgm:prSet/>
      <dgm:spPr/>
      <dgm:t>
        <a:bodyPr/>
        <a:lstStyle/>
        <a:p>
          <a:endParaRPr lang="en-US"/>
        </a:p>
      </dgm:t>
    </dgm:pt>
    <dgm:pt modelId="{E648AE76-F9BB-4DE8-9099-B753A0AB4643}" type="sibTrans" cxnId="{0E3E79EC-6757-4A3A-8123-3514C85AEB4C}">
      <dgm:prSet/>
      <dgm:spPr/>
      <dgm:t>
        <a:bodyPr/>
        <a:lstStyle/>
        <a:p>
          <a:endParaRPr lang="en-US"/>
        </a:p>
      </dgm:t>
    </dgm:pt>
    <dgm:pt modelId="{11FEE771-BACA-47D4-91A2-909D9B4B65DF}">
      <dgm:prSet/>
      <dgm:spPr/>
      <dgm:t>
        <a:bodyPr/>
        <a:lstStyle/>
        <a:p>
          <a:r>
            <a:rPr lang="en-US" dirty="0"/>
            <a:t>Ice Breaker – If you were a Breakfast cereal what would you be? </a:t>
          </a:r>
        </a:p>
      </dgm:t>
    </dgm:pt>
    <dgm:pt modelId="{EA4B5965-AA83-4055-A611-AE327CF78519}" type="parTrans" cxnId="{230495CD-93D9-4403-A398-F3C98B80AE61}">
      <dgm:prSet/>
      <dgm:spPr/>
      <dgm:t>
        <a:bodyPr/>
        <a:lstStyle/>
        <a:p>
          <a:endParaRPr lang="en-US"/>
        </a:p>
      </dgm:t>
    </dgm:pt>
    <dgm:pt modelId="{80F21216-FB4E-46F6-B431-02E369CFAC4A}" type="sibTrans" cxnId="{230495CD-93D9-4403-A398-F3C98B80AE61}">
      <dgm:prSet/>
      <dgm:spPr/>
      <dgm:t>
        <a:bodyPr/>
        <a:lstStyle/>
        <a:p>
          <a:endParaRPr lang="en-US"/>
        </a:p>
      </dgm:t>
    </dgm:pt>
    <dgm:pt modelId="{51291C69-A063-407C-B279-EC9E1CB0E609}">
      <dgm:prSet/>
      <dgm:spPr/>
      <dgm:t>
        <a:bodyPr/>
        <a:lstStyle/>
        <a:p>
          <a:r>
            <a:rPr lang="en-US" dirty="0"/>
            <a:t>Popcorn – Tag to a  friend</a:t>
          </a:r>
        </a:p>
      </dgm:t>
    </dgm:pt>
    <dgm:pt modelId="{EAC38982-B5D6-434C-8E78-B1430B065BB0}" type="parTrans" cxnId="{9F712A16-13DB-47E6-AC8D-9D5B1602FB5E}">
      <dgm:prSet/>
      <dgm:spPr/>
      <dgm:t>
        <a:bodyPr/>
        <a:lstStyle/>
        <a:p>
          <a:endParaRPr lang="en-US"/>
        </a:p>
      </dgm:t>
    </dgm:pt>
    <dgm:pt modelId="{A41B5FC2-9C11-47E6-99A3-4EDF2ADEB9CE}" type="sibTrans" cxnId="{9F712A16-13DB-47E6-AC8D-9D5B1602FB5E}">
      <dgm:prSet/>
      <dgm:spPr/>
      <dgm:t>
        <a:bodyPr/>
        <a:lstStyle/>
        <a:p>
          <a:endParaRPr lang="en-US"/>
        </a:p>
      </dgm:t>
    </dgm:pt>
    <dgm:pt modelId="{A19CFF17-A993-46E5-A3A6-3BFD9B5733F1}" type="pres">
      <dgm:prSet presAssocID="{3BC966BF-8B6C-4CC2-8FA9-0B26AC1B87D4}" presName="vert0" presStyleCnt="0">
        <dgm:presLayoutVars>
          <dgm:dir/>
          <dgm:animOne val="branch"/>
          <dgm:animLvl val="lvl"/>
        </dgm:presLayoutVars>
      </dgm:prSet>
      <dgm:spPr/>
    </dgm:pt>
    <dgm:pt modelId="{5ACA14B7-2DAD-4A62-A4EB-73D883DDB1F0}" type="pres">
      <dgm:prSet presAssocID="{D72685DA-268A-4FFF-8111-7B37B95D19A3}" presName="thickLine" presStyleLbl="alignNode1" presStyleIdx="0" presStyleCnt="5"/>
      <dgm:spPr/>
    </dgm:pt>
    <dgm:pt modelId="{56E084E0-B9C0-4FEE-A75D-C649A46DB0E0}" type="pres">
      <dgm:prSet presAssocID="{D72685DA-268A-4FFF-8111-7B37B95D19A3}" presName="horz1" presStyleCnt="0"/>
      <dgm:spPr/>
    </dgm:pt>
    <dgm:pt modelId="{76770A57-B473-4AD8-86E8-80181747A142}" type="pres">
      <dgm:prSet presAssocID="{D72685DA-268A-4FFF-8111-7B37B95D19A3}" presName="tx1" presStyleLbl="revTx" presStyleIdx="0" presStyleCnt="5"/>
      <dgm:spPr/>
    </dgm:pt>
    <dgm:pt modelId="{8116B9B3-176A-4415-9AA6-16C659BC573E}" type="pres">
      <dgm:prSet presAssocID="{D72685DA-268A-4FFF-8111-7B37B95D19A3}" presName="vert1" presStyleCnt="0"/>
      <dgm:spPr/>
    </dgm:pt>
    <dgm:pt modelId="{91D05768-7332-497B-899E-76139C20B065}" type="pres">
      <dgm:prSet presAssocID="{A48D07C0-F4DB-4A10-8002-B0169A909E8A}" presName="thickLine" presStyleLbl="alignNode1" presStyleIdx="1" presStyleCnt="5"/>
      <dgm:spPr/>
    </dgm:pt>
    <dgm:pt modelId="{5AF4D79E-3248-40DF-82EB-7CA32370442A}" type="pres">
      <dgm:prSet presAssocID="{A48D07C0-F4DB-4A10-8002-B0169A909E8A}" presName="horz1" presStyleCnt="0"/>
      <dgm:spPr/>
    </dgm:pt>
    <dgm:pt modelId="{5FA8E4DA-45D8-403F-8DB7-5DE8522F9DB8}" type="pres">
      <dgm:prSet presAssocID="{A48D07C0-F4DB-4A10-8002-B0169A909E8A}" presName="tx1" presStyleLbl="revTx" presStyleIdx="1" presStyleCnt="5"/>
      <dgm:spPr/>
    </dgm:pt>
    <dgm:pt modelId="{0894D42E-7119-4FFC-B579-7E6BAEADC501}" type="pres">
      <dgm:prSet presAssocID="{A48D07C0-F4DB-4A10-8002-B0169A909E8A}" presName="vert1" presStyleCnt="0"/>
      <dgm:spPr/>
    </dgm:pt>
    <dgm:pt modelId="{D1C4853F-4F19-4AC4-B616-21306797450D}" type="pres">
      <dgm:prSet presAssocID="{ED3CACB1-D702-41C2-A6E7-848B3AD566CB}" presName="thickLine" presStyleLbl="alignNode1" presStyleIdx="2" presStyleCnt="5"/>
      <dgm:spPr/>
    </dgm:pt>
    <dgm:pt modelId="{93084E13-3BF1-4D8E-86A6-9690F630B252}" type="pres">
      <dgm:prSet presAssocID="{ED3CACB1-D702-41C2-A6E7-848B3AD566CB}" presName="horz1" presStyleCnt="0"/>
      <dgm:spPr/>
    </dgm:pt>
    <dgm:pt modelId="{037BDF8A-DCB5-4488-B7DF-EAB1C6D080F9}" type="pres">
      <dgm:prSet presAssocID="{ED3CACB1-D702-41C2-A6E7-848B3AD566CB}" presName="tx1" presStyleLbl="revTx" presStyleIdx="2" presStyleCnt="5"/>
      <dgm:spPr/>
    </dgm:pt>
    <dgm:pt modelId="{5FE0E62E-4505-419A-BC48-63DAEBC23524}" type="pres">
      <dgm:prSet presAssocID="{ED3CACB1-D702-41C2-A6E7-848B3AD566CB}" presName="vert1" presStyleCnt="0"/>
      <dgm:spPr/>
    </dgm:pt>
    <dgm:pt modelId="{401EB844-201C-4BAD-952D-0AEEDD02779E}" type="pres">
      <dgm:prSet presAssocID="{11FEE771-BACA-47D4-91A2-909D9B4B65DF}" presName="thickLine" presStyleLbl="alignNode1" presStyleIdx="3" presStyleCnt="5"/>
      <dgm:spPr/>
    </dgm:pt>
    <dgm:pt modelId="{D9BB5FFF-A06B-4C45-BE70-FD0657AA59C8}" type="pres">
      <dgm:prSet presAssocID="{11FEE771-BACA-47D4-91A2-909D9B4B65DF}" presName="horz1" presStyleCnt="0"/>
      <dgm:spPr/>
    </dgm:pt>
    <dgm:pt modelId="{8C8D35E0-888F-40EE-BF36-BD77D3513CD1}" type="pres">
      <dgm:prSet presAssocID="{11FEE771-BACA-47D4-91A2-909D9B4B65DF}" presName="tx1" presStyleLbl="revTx" presStyleIdx="3" presStyleCnt="5"/>
      <dgm:spPr/>
    </dgm:pt>
    <dgm:pt modelId="{E986B07F-6CD3-4AD7-B136-1B37E84039D8}" type="pres">
      <dgm:prSet presAssocID="{11FEE771-BACA-47D4-91A2-909D9B4B65DF}" presName="vert1" presStyleCnt="0"/>
      <dgm:spPr/>
    </dgm:pt>
    <dgm:pt modelId="{28E6C1C7-1F7F-48EE-B11A-0A58BFD046B1}" type="pres">
      <dgm:prSet presAssocID="{51291C69-A063-407C-B279-EC9E1CB0E609}" presName="thickLine" presStyleLbl="alignNode1" presStyleIdx="4" presStyleCnt="5"/>
      <dgm:spPr/>
    </dgm:pt>
    <dgm:pt modelId="{E97C7F18-F280-4B0D-9207-3273D8E35198}" type="pres">
      <dgm:prSet presAssocID="{51291C69-A063-407C-B279-EC9E1CB0E609}" presName="horz1" presStyleCnt="0"/>
      <dgm:spPr/>
    </dgm:pt>
    <dgm:pt modelId="{D3CAA94C-B49F-4B25-AAF1-021714BBD58A}" type="pres">
      <dgm:prSet presAssocID="{51291C69-A063-407C-B279-EC9E1CB0E609}" presName="tx1" presStyleLbl="revTx" presStyleIdx="4" presStyleCnt="5" custScaleY="98518" custLinFactNeighborY="-2937"/>
      <dgm:spPr/>
    </dgm:pt>
    <dgm:pt modelId="{D97D8DFF-EBB6-4103-BDCF-F6BF9F372E6E}" type="pres">
      <dgm:prSet presAssocID="{51291C69-A063-407C-B279-EC9E1CB0E609}" presName="vert1" presStyleCnt="0"/>
      <dgm:spPr/>
    </dgm:pt>
  </dgm:ptLst>
  <dgm:cxnLst>
    <dgm:cxn modelId="{9F712A16-13DB-47E6-AC8D-9D5B1602FB5E}" srcId="{3BC966BF-8B6C-4CC2-8FA9-0B26AC1B87D4}" destId="{51291C69-A063-407C-B279-EC9E1CB0E609}" srcOrd="4" destOrd="0" parTransId="{EAC38982-B5D6-434C-8E78-B1430B065BB0}" sibTransId="{A41B5FC2-9C11-47E6-99A3-4EDF2ADEB9CE}"/>
    <dgm:cxn modelId="{24BB441F-9CDC-40D4-BFF8-EB252DDE68AC}" type="presOf" srcId="{D72685DA-268A-4FFF-8111-7B37B95D19A3}" destId="{76770A57-B473-4AD8-86E8-80181747A142}" srcOrd="0" destOrd="0" presId="urn:microsoft.com/office/officeart/2008/layout/LinedList"/>
    <dgm:cxn modelId="{646E2467-84C6-42D2-86C4-8063CB3C272A}" srcId="{3BC966BF-8B6C-4CC2-8FA9-0B26AC1B87D4}" destId="{A48D07C0-F4DB-4A10-8002-B0169A909E8A}" srcOrd="1" destOrd="0" parTransId="{5D5D2F25-7C6C-40A1-A6E9-0D03DB15E98D}" sibTransId="{B790D347-195D-44BE-AAE5-BB107E5120F6}"/>
    <dgm:cxn modelId="{1D7E516C-1D29-4AD3-A1A3-2057AAB8A2B2}" type="presOf" srcId="{51291C69-A063-407C-B279-EC9E1CB0E609}" destId="{D3CAA94C-B49F-4B25-AAF1-021714BBD58A}" srcOrd="0" destOrd="0" presId="urn:microsoft.com/office/officeart/2008/layout/LinedList"/>
    <dgm:cxn modelId="{1351049F-0B9B-4F59-B225-BC14DED19E23}" type="presOf" srcId="{3BC966BF-8B6C-4CC2-8FA9-0B26AC1B87D4}" destId="{A19CFF17-A993-46E5-A3A6-3BFD9B5733F1}" srcOrd="0" destOrd="0" presId="urn:microsoft.com/office/officeart/2008/layout/LinedList"/>
    <dgm:cxn modelId="{C4D126C8-0493-465F-8E37-DCCC7D756E29}" type="presOf" srcId="{ED3CACB1-D702-41C2-A6E7-848B3AD566CB}" destId="{037BDF8A-DCB5-4488-B7DF-EAB1C6D080F9}" srcOrd="0" destOrd="0" presId="urn:microsoft.com/office/officeart/2008/layout/LinedList"/>
    <dgm:cxn modelId="{230495CD-93D9-4403-A398-F3C98B80AE61}" srcId="{3BC966BF-8B6C-4CC2-8FA9-0B26AC1B87D4}" destId="{11FEE771-BACA-47D4-91A2-909D9B4B65DF}" srcOrd="3" destOrd="0" parTransId="{EA4B5965-AA83-4055-A611-AE327CF78519}" sibTransId="{80F21216-FB4E-46F6-B431-02E369CFAC4A}"/>
    <dgm:cxn modelId="{0EF361DC-4C69-4795-AD35-B0B1AD97E386}" type="presOf" srcId="{A48D07C0-F4DB-4A10-8002-B0169A909E8A}" destId="{5FA8E4DA-45D8-403F-8DB7-5DE8522F9DB8}" srcOrd="0" destOrd="0" presId="urn:microsoft.com/office/officeart/2008/layout/LinedList"/>
    <dgm:cxn modelId="{0E3E79EC-6757-4A3A-8123-3514C85AEB4C}" srcId="{3BC966BF-8B6C-4CC2-8FA9-0B26AC1B87D4}" destId="{ED3CACB1-D702-41C2-A6E7-848B3AD566CB}" srcOrd="2" destOrd="0" parTransId="{CB2B87C4-7C1F-4E5A-8ACC-C020BCF4B269}" sibTransId="{E648AE76-F9BB-4DE8-9099-B753A0AB4643}"/>
    <dgm:cxn modelId="{A5545DF0-BABE-4DF4-8514-7AA450668BE6}" srcId="{3BC966BF-8B6C-4CC2-8FA9-0B26AC1B87D4}" destId="{D72685DA-268A-4FFF-8111-7B37B95D19A3}" srcOrd="0" destOrd="0" parTransId="{E42B093F-1B50-4D4C-85BC-F50EFF1BD9F1}" sibTransId="{E884389A-1B03-47A5-B283-36AE84287F8D}"/>
    <dgm:cxn modelId="{DD71F2F5-25AE-4502-8A18-9C8412457FF4}" type="presOf" srcId="{11FEE771-BACA-47D4-91A2-909D9B4B65DF}" destId="{8C8D35E0-888F-40EE-BF36-BD77D3513CD1}" srcOrd="0" destOrd="0" presId="urn:microsoft.com/office/officeart/2008/layout/LinedList"/>
    <dgm:cxn modelId="{5C50A9ED-90EF-4AEE-8F1E-BC20F620A289}" type="presParOf" srcId="{A19CFF17-A993-46E5-A3A6-3BFD9B5733F1}" destId="{5ACA14B7-2DAD-4A62-A4EB-73D883DDB1F0}" srcOrd="0" destOrd="0" presId="urn:microsoft.com/office/officeart/2008/layout/LinedList"/>
    <dgm:cxn modelId="{E33DCFA2-D3D5-46ED-85EC-9A67D5528D05}" type="presParOf" srcId="{A19CFF17-A993-46E5-A3A6-3BFD9B5733F1}" destId="{56E084E0-B9C0-4FEE-A75D-C649A46DB0E0}" srcOrd="1" destOrd="0" presId="urn:microsoft.com/office/officeart/2008/layout/LinedList"/>
    <dgm:cxn modelId="{EC3923D8-96D3-418B-8D3C-232B11A1CDDA}" type="presParOf" srcId="{56E084E0-B9C0-4FEE-A75D-C649A46DB0E0}" destId="{76770A57-B473-4AD8-86E8-80181747A142}" srcOrd="0" destOrd="0" presId="urn:microsoft.com/office/officeart/2008/layout/LinedList"/>
    <dgm:cxn modelId="{1B7F5BED-D25B-4A4D-976E-5AEA68B0FBC0}" type="presParOf" srcId="{56E084E0-B9C0-4FEE-A75D-C649A46DB0E0}" destId="{8116B9B3-176A-4415-9AA6-16C659BC573E}" srcOrd="1" destOrd="0" presId="urn:microsoft.com/office/officeart/2008/layout/LinedList"/>
    <dgm:cxn modelId="{F7E08139-F8CD-41F7-A52A-F35ED3CDD6BD}" type="presParOf" srcId="{A19CFF17-A993-46E5-A3A6-3BFD9B5733F1}" destId="{91D05768-7332-497B-899E-76139C20B065}" srcOrd="2" destOrd="0" presId="urn:microsoft.com/office/officeart/2008/layout/LinedList"/>
    <dgm:cxn modelId="{3761DCD0-D3A5-4270-BA3B-8DF4690BE26E}" type="presParOf" srcId="{A19CFF17-A993-46E5-A3A6-3BFD9B5733F1}" destId="{5AF4D79E-3248-40DF-82EB-7CA32370442A}" srcOrd="3" destOrd="0" presId="urn:microsoft.com/office/officeart/2008/layout/LinedList"/>
    <dgm:cxn modelId="{8FC1448C-799A-4069-BD36-6BD221610B76}" type="presParOf" srcId="{5AF4D79E-3248-40DF-82EB-7CA32370442A}" destId="{5FA8E4DA-45D8-403F-8DB7-5DE8522F9DB8}" srcOrd="0" destOrd="0" presId="urn:microsoft.com/office/officeart/2008/layout/LinedList"/>
    <dgm:cxn modelId="{C96FE8DA-C29F-41D2-AF82-8B1B9547D0B9}" type="presParOf" srcId="{5AF4D79E-3248-40DF-82EB-7CA32370442A}" destId="{0894D42E-7119-4FFC-B579-7E6BAEADC501}" srcOrd="1" destOrd="0" presId="urn:microsoft.com/office/officeart/2008/layout/LinedList"/>
    <dgm:cxn modelId="{7C5BEECE-555A-43DF-BC59-BF28F163C707}" type="presParOf" srcId="{A19CFF17-A993-46E5-A3A6-3BFD9B5733F1}" destId="{D1C4853F-4F19-4AC4-B616-21306797450D}" srcOrd="4" destOrd="0" presId="urn:microsoft.com/office/officeart/2008/layout/LinedList"/>
    <dgm:cxn modelId="{01282819-9579-424F-ABE2-5114566DBBFD}" type="presParOf" srcId="{A19CFF17-A993-46E5-A3A6-3BFD9B5733F1}" destId="{93084E13-3BF1-4D8E-86A6-9690F630B252}" srcOrd="5" destOrd="0" presId="urn:microsoft.com/office/officeart/2008/layout/LinedList"/>
    <dgm:cxn modelId="{20C4650D-9AF1-4553-9A3E-0CDA46BF64A2}" type="presParOf" srcId="{93084E13-3BF1-4D8E-86A6-9690F630B252}" destId="{037BDF8A-DCB5-4488-B7DF-EAB1C6D080F9}" srcOrd="0" destOrd="0" presId="urn:microsoft.com/office/officeart/2008/layout/LinedList"/>
    <dgm:cxn modelId="{D8FC3DB7-CCDC-4856-9517-A1DDF00E01A6}" type="presParOf" srcId="{93084E13-3BF1-4D8E-86A6-9690F630B252}" destId="{5FE0E62E-4505-419A-BC48-63DAEBC23524}" srcOrd="1" destOrd="0" presId="urn:microsoft.com/office/officeart/2008/layout/LinedList"/>
    <dgm:cxn modelId="{EB6D3E5E-F829-4EA1-94A7-B1863C3C97B5}" type="presParOf" srcId="{A19CFF17-A993-46E5-A3A6-3BFD9B5733F1}" destId="{401EB844-201C-4BAD-952D-0AEEDD02779E}" srcOrd="6" destOrd="0" presId="urn:microsoft.com/office/officeart/2008/layout/LinedList"/>
    <dgm:cxn modelId="{474B7C78-B757-44D2-A828-0725A542F3DD}" type="presParOf" srcId="{A19CFF17-A993-46E5-A3A6-3BFD9B5733F1}" destId="{D9BB5FFF-A06B-4C45-BE70-FD0657AA59C8}" srcOrd="7" destOrd="0" presId="urn:microsoft.com/office/officeart/2008/layout/LinedList"/>
    <dgm:cxn modelId="{2EB753D9-1963-4247-948C-70CD09B6E041}" type="presParOf" srcId="{D9BB5FFF-A06B-4C45-BE70-FD0657AA59C8}" destId="{8C8D35E0-888F-40EE-BF36-BD77D3513CD1}" srcOrd="0" destOrd="0" presId="urn:microsoft.com/office/officeart/2008/layout/LinedList"/>
    <dgm:cxn modelId="{25042FF3-BF55-4932-B640-7CD767B9E5A3}" type="presParOf" srcId="{D9BB5FFF-A06B-4C45-BE70-FD0657AA59C8}" destId="{E986B07F-6CD3-4AD7-B136-1B37E84039D8}" srcOrd="1" destOrd="0" presId="urn:microsoft.com/office/officeart/2008/layout/LinedList"/>
    <dgm:cxn modelId="{B2D36938-07F9-4728-BB47-D8A822EAB68A}" type="presParOf" srcId="{A19CFF17-A993-46E5-A3A6-3BFD9B5733F1}" destId="{28E6C1C7-1F7F-48EE-B11A-0A58BFD046B1}" srcOrd="8" destOrd="0" presId="urn:microsoft.com/office/officeart/2008/layout/LinedList"/>
    <dgm:cxn modelId="{629A77B9-2902-4331-BC6D-EB52A46CB463}" type="presParOf" srcId="{A19CFF17-A993-46E5-A3A6-3BFD9B5733F1}" destId="{E97C7F18-F280-4B0D-9207-3273D8E35198}" srcOrd="9" destOrd="0" presId="urn:microsoft.com/office/officeart/2008/layout/LinedList"/>
    <dgm:cxn modelId="{47227622-B3EC-4A95-BD3A-BB86160171A7}" type="presParOf" srcId="{E97C7F18-F280-4B0D-9207-3273D8E35198}" destId="{D3CAA94C-B49F-4B25-AAF1-021714BBD58A}" srcOrd="0" destOrd="0" presId="urn:microsoft.com/office/officeart/2008/layout/LinedList"/>
    <dgm:cxn modelId="{A77EEEC6-DFC8-460E-B792-4C98729F253C}" type="presParOf" srcId="{E97C7F18-F280-4B0D-9207-3273D8E35198}" destId="{D97D8DFF-EBB6-4103-BDCF-F6BF9F372E6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52E52C-67C8-48C3-8CBD-71C5B87A892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6ACD464-C5B8-42B6-9DBB-B887EDF1BBA6}">
      <dgm:prSet/>
      <dgm:spPr/>
      <dgm:t>
        <a:bodyPr/>
        <a:lstStyle/>
        <a:p>
          <a:r>
            <a:rPr lang="en-US" dirty="0"/>
            <a:t>Objectives</a:t>
          </a:r>
        </a:p>
      </dgm:t>
    </dgm:pt>
    <dgm:pt modelId="{292E8E24-A4CE-49AB-BBBD-D1EF796F30FD}" type="parTrans" cxnId="{E849584C-E00D-444A-A5CB-F9229562F096}">
      <dgm:prSet/>
      <dgm:spPr/>
      <dgm:t>
        <a:bodyPr/>
        <a:lstStyle/>
        <a:p>
          <a:endParaRPr lang="en-US"/>
        </a:p>
      </dgm:t>
    </dgm:pt>
    <dgm:pt modelId="{00B993C9-F398-4B37-BB3F-68CE3A39CD18}" type="sibTrans" cxnId="{E849584C-E00D-444A-A5CB-F9229562F096}">
      <dgm:prSet/>
      <dgm:spPr/>
      <dgm:t>
        <a:bodyPr/>
        <a:lstStyle/>
        <a:p>
          <a:endParaRPr lang="en-US"/>
        </a:p>
      </dgm:t>
    </dgm:pt>
    <dgm:pt modelId="{E3948D76-3538-4E71-A407-3E72970CD39C}">
      <dgm:prSet/>
      <dgm:spPr/>
      <dgm:t>
        <a:bodyPr/>
        <a:lstStyle/>
        <a:p>
          <a:r>
            <a:rPr lang="en-US" b="0" dirty="0"/>
            <a:t>Challenge Timeline</a:t>
          </a:r>
          <a:endParaRPr lang="en-US" dirty="0"/>
        </a:p>
      </dgm:t>
    </dgm:pt>
    <dgm:pt modelId="{0642D3AF-42A4-4405-84F3-6C0ACACE0EA3}" type="parTrans" cxnId="{5E8C2AC1-C57E-4A33-91F1-8DC2D2EF6417}">
      <dgm:prSet/>
      <dgm:spPr/>
      <dgm:t>
        <a:bodyPr/>
        <a:lstStyle/>
        <a:p>
          <a:endParaRPr lang="en-US"/>
        </a:p>
      </dgm:t>
    </dgm:pt>
    <dgm:pt modelId="{3B3E3AB7-791C-4533-9BE6-57ED3BC5416C}" type="sibTrans" cxnId="{5E8C2AC1-C57E-4A33-91F1-8DC2D2EF6417}">
      <dgm:prSet/>
      <dgm:spPr/>
      <dgm:t>
        <a:bodyPr/>
        <a:lstStyle/>
        <a:p>
          <a:endParaRPr lang="en-US"/>
        </a:p>
      </dgm:t>
    </dgm:pt>
    <dgm:pt modelId="{6DE30AA0-72FA-4DBF-A24D-E9722AA23A78}">
      <dgm:prSet/>
      <dgm:spPr/>
      <dgm:t>
        <a:bodyPr/>
        <a:lstStyle/>
        <a:p>
          <a:r>
            <a:rPr lang="en-US" b="0" dirty="0"/>
            <a:t>Roles</a:t>
          </a:r>
          <a:endParaRPr lang="en-US" dirty="0"/>
        </a:p>
      </dgm:t>
    </dgm:pt>
    <dgm:pt modelId="{DE95FD5D-8917-4785-B2D5-B0766BD98854}" type="parTrans" cxnId="{398BEB2D-9DF1-4A08-A89F-0D662E66288E}">
      <dgm:prSet/>
      <dgm:spPr/>
      <dgm:t>
        <a:bodyPr/>
        <a:lstStyle/>
        <a:p>
          <a:endParaRPr lang="en-US"/>
        </a:p>
      </dgm:t>
    </dgm:pt>
    <dgm:pt modelId="{4C218D27-B0FC-471D-BC36-5553D9D2F949}" type="sibTrans" cxnId="{398BEB2D-9DF1-4A08-A89F-0D662E66288E}">
      <dgm:prSet/>
      <dgm:spPr/>
      <dgm:t>
        <a:bodyPr/>
        <a:lstStyle/>
        <a:p>
          <a:endParaRPr lang="en-US"/>
        </a:p>
      </dgm:t>
    </dgm:pt>
    <dgm:pt modelId="{CDF486C0-6B0E-48F3-A235-F8ACB57235D6}" type="pres">
      <dgm:prSet presAssocID="{E052E52C-67C8-48C3-8CBD-71C5B87A8920}" presName="vert0" presStyleCnt="0">
        <dgm:presLayoutVars>
          <dgm:dir/>
          <dgm:animOne val="branch"/>
          <dgm:animLvl val="lvl"/>
        </dgm:presLayoutVars>
      </dgm:prSet>
      <dgm:spPr/>
    </dgm:pt>
    <dgm:pt modelId="{603B3759-E967-467B-8EC8-A1C2DD04FD40}" type="pres">
      <dgm:prSet presAssocID="{66ACD464-C5B8-42B6-9DBB-B887EDF1BBA6}" presName="thickLine" presStyleLbl="alignNode1" presStyleIdx="0" presStyleCnt="3"/>
      <dgm:spPr/>
    </dgm:pt>
    <dgm:pt modelId="{4C7050E2-EA9D-4351-93FB-C7BEFB5F1FC2}" type="pres">
      <dgm:prSet presAssocID="{66ACD464-C5B8-42B6-9DBB-B887EDF1BBA6}" presName="horz1" presStyleCnt="0"/>
      <dgm:spPr/>
    </dgm:pt>
    <dgm:pt modelId="{AE7EF62A-B2BB-437A-BA09-E2CF43692382}" type="pres">
      <dgm:prSet presAssocID="{66ACD464-C5B8-42B6-9DBB-B887EDF1BBA6}" presName="tx1" presStyleLbl="revTx" presStyleIdx="0" presStyleCnt="3"/>
      <dgm:spPr/>
    </dgm:pt>
    <dgm:pt modelId="{045C061D-F6C3-474C-8CD9-6240D93BC67C}" type="pres">
      <dgm:prSet presAssocID="{66ACD464-C5B8-42B6-9DBB-B887EDF1BBA6}" presName="vert1" presStyleCnt="0"/>
      <dgm:spPr/>
    </dgm:pt>
    <dgm:pt modelId="{25BE954D-70F8-4565-9F59-727CC485AE24}" type="pres">
      <dgm:prSet presAssocID="{E3948D76-3538-4E71-A407-3E72970CD39C}" presName="thickLine" presStyleLbl="alignNode1" presStyleIdx="1" presStyleCnt="3"/>
      <dgm:spPr/>
    </dgm:pt>
    <dgm:pt modelId="{A3565F79-F14D-429B-90E2-5B2D0A413497}" type="pres">
      <dgm:prSet presAssocID="{E3948D76-3538-4E71-A407-3E72970CD39C}" presName="horz1" presStyleCnt="0"/>
      <dgm:spPr/>
    </dgm:pt>
    <dgm:pt modelId="{CAB553A7-5D50-47F6-A58F-D32BDD8E1A58}" type="pres">
      <dgm:prSet presAssocID="{E3948D76-3538-4E71-A407-3E72970CD39C}" presName="tx1" presStyleLbl="revTx" presStyleIdx="1" presStyleCnt="3"/>
      <dgm:spPr/>
    </dgm:pt>
    <dgm:pt modelId="{393C2ACB-723C-4DEF-81A9-CBA9F30C6DD6}" type="pres">
      <dgm:prSet presAssocID="{E3948D76-3538-4E71-A407-3E72970CD39C}" presName="vert1" presStyleCnt="0"/>
      <dgm:spPr/>
    </dgm:pt>
    <dgm:pt modelId="{3D23BA80-F308-4B35-9398-7C40190DFA10}" type="pres">
      <dgm:prSet presAssocID="{6DE30AA0-72FA-4DBF-A24D-E9722AA23A78}" presName="thickLine" presStyleLbl="alignNode1" presStyleIdx="2" presStyleCnt="3"/>
      <dgm:spPr/>
    </dgm:pt>
    <dgm:pt modelId="{7A997F06-C8FB-4DDE-BD63-989D3EE47369}" type="pres">
      <dgm:prSet presAssocID="{6DE30AA0-72FA-4DBF-A24D-E9722AA23A78}" presName="horz1" presStyleCnt="0"/>
      <dgm:spPr/>
    </dgm:pt>
    <dgm:pt modelId="{34301842-5F2A-49FD-ADAE-C9A24BB96FB2}" type="pres">
      <dgm:prSet presAssocID="{6DE30AA0-72FA-4DBF-A24D-E9722AA23A78}" presName="tx1" presStyleLbl="revTx" presStyleIdx="2" presStyleCnt="3"/>
      <dgm:spPr/>
    </dgm:pt>
    <dgm:pt modelId="{1A0EBC69-A179-434E-9B91-1730E8EC0221}" type="pres">
      <dgm:prSet presAssocID="{6DE30AA0-72FA-4DBF-A24D-E9722AA23A78}" presName="vert1" presStyleCnt="0"/>
      <dgm:spPr/>
    </dgm:pt>
  </dgm:ptLst>
  <dgm:cxnLst>
    <dgm:cxn modelId="{398BEB2D-9DF1-4A08-A89F-0D662E66288E}" srcId="{E052E52C-67C8-48C3-8CBD-71C5B87A8920}" destId="{6DE30AA0-72FA-4DBF-A24D-E9722AA23A78}" srcOrd="2" destOrd="0" parTransId="{DE95FD5D-8917-4785-B2D5-B0766BD98854}" sibTransId="{4C218D27-B0FC-471D-BC36-5553D9D2F949}"/>
    <dgm:cxn modelId="{F9B50435-90E3-4C01-9A37-E27F516B7D37}" type="presOf" srcId="{E3948D76-3538-4E71-A407-3E72970CD39C}" destId="{CAB553A7-5D50-47F6-A58F-D32BDD8E1A58}" srcOrd="0" destOrd="0" presId="urn:microsoft.com/office/officeart/2008/layout/LinedList"/>
    <dgm:cxn modelId="{22C8EE37-3604-4521-A418-093661BB9582}" type="presOf" srcId="{6DE30AA0-72FA-4DBF-A24D-E9722AA23A78}" destId="{34301842-5F2A-49FD-ADAE-C9A24BB96FB2}" srcOrd="0" destOrd="0" presId="urn:microsoft.com/office/officeart/2008/layout/LinedList"/>
    <dgm:cxn modelId="{50274263-0DAE-4DF6-AFCB-722A5FE7037B}" type="presOf" srcId="{66ACD464-C5B8-42B6-9DBB-B887EDF1BBA6}" destId="{AE7EF62A-B2BB-437A-BA09-E2CF43692382}" srcOrd="0" destOrd="0" presId="urn:microsoft.com/office/officeart/2008/layout/LinedList"/>
    <dgm:cxn modelId="{E849584C-E00D-444A-A5CB-F9229562F096}" srcId="{E052E52C-67C8-48C3-8CBD-71C5B87A8920}" destId="{66ACD464-C5B8-42B6-9DBB-B887EDF1BBA6}" srcOrd="0" destOrd="0" parTransId="{292E8E24-A4CE-49AB-BBBD-D1EF796F30FD}" sibTransId="{00B993C9-F398-4B37-BB3F-68CE3A39CD18}"/>
    <dgm:cxn modelId="{BEB1A793-F76E-4B7D-B6FC-FDEEE71E4AFC}" type="presOf" srcId="{E052E52C-67C8-48C3-8CBD-71C5B87A8920}" destId="{CDF486C0-6B0E-48F3-A235-F8ACB57235D6}" srcOrd="0" destOrd="0" presId="urn:microsoft.com/office/officeart/2008/layout/LinedList"/>
    <dgm:cxn modelId="{5E8C2AC1-C57E-4A33-91F1-8DC2D2EF6417}" srcId="{E052E52C-67C8-48C3-8CBD-71C5B87A8920}" destId="{E3948D76-3538-4E71-A407-3E72970CD39C}" srcOrd="1" destOrd="0" parTransId="{0642D3AF-42A4-4405-84F3-6C0ACACE0EA3}" sibTransId="{3B3E3AB7-791C-4533-9BE6-57ED3BC5416C}"/>
    <dgm:cxn modelId="{95181DF1-08A0-49F6-A056-8A4EB72F40A6}" type="presParOf" srcId="{CDF486C0-6B0E-48F3-A235-F8ACB57235D6}" destId="{603B3759-E967-467B-8EC8-A1C2DD04FD40}" srcOrd="0" destOrd="0" presId="urn:microsoft.com/office/officeart/2008/layout/LinedList"/>
    <dgm:cxn modelId="{EB2EC0FD-A627-46DD-AEB8-87B2B13410E3}" type="presParOf" srcId="{CDF486C0-6B0E-48F3-A235-F8ACB57235D6}" destId="{4C7050E2-EA9D-4351-93FB-C7BEFB5F1FC2}" srcOrd="1" destOrd="0" presId="urn:microsoft.com/office/officeart/2008/layout/LinedList"/>
    <dgm:cxn modelId="{15B65F93-6FFF-4E46-858B-250CEB7B8F6D}" type="presParOf" srcId="{4C7050E2-EA9D-4351-93FB-C7BEFB5F1FC2}" destId="{AE7EF62A-B2BB-437A-BA09-E2CF43692382}" srcOrd="0" destOrd="0" presId="urn:microsoft.com/office/officeart/2008/layout/LinedList"/>
    <dgm:cxn modelId="{2936CABE-3FD9-4A8E-9DBD-BBAD7A0D2733}" type="presParOf" srcId="{4C7050E2-EA9D-4351-93FB-C7BEFB5F1FC2}" destId="{045C061D-F6C3-474C-8CD9-6240D93BC67C}" srcOrd="1" destOrd="0" presId="urn:microsoft.com/office/officeart/2008/layout/LinedList"/>
    <dgm:cxn modelId="{059FC139-85E4-47ED-A96D-33664CF9E12B}" type="presParOf" srcId="{CDF486C0-6B0E-48F3-A235-F8ACB57235D6}" destId="{25BE954D-70F8-4565-9F59-727CC485AE24}" srcOrd="2" destOrd="0" presId="urn:microsoft.com/office/officeart/2008/layout/LinedList"/>
    <dgm:cxn modelId="{8DA27CF2-3223-44B9-B2EE-E32767556D3D}" type="presParOf" srcId="{CDF486C0-6B0E-48F3-A235-F8ACB57235D6}" destId="{A3565F79-F14D-429B-90E2-5B2D0A413497}" srcOrd="3" destOrd="0" presId="urn:microsoft.com/office/officeart/2008/layout/LinedList"/>
    <dgm:cxn modelId="{A9C0D736-FEC1-4A83-9812-93FA364CD1C0}" type="presParOf" srcId="{A3565F79-F14D-429B-90E2-5B2D0A413497}" destId="{CAB553A7-5D50-47F6-A58F-D32BDD8E1A58}" srcOrd="0" destOrd="0" presId="urn:microsoft.com/office/officeart/2008/layout/LinedList"/>
    <dgm:cxn modelId="{E63E4F85-5F8E-417E-AA38-331685BA3180}" type="presParOf" srcId="{A3565F79-F14D-429B-90E2-5B2D0A413497}" destId="{393C2ACB-723C-4DEF-81A9-CBA9F30C6DD6}" srcOrd="1" destOrd="0" presId="urn:microsoft.com/office/officeart/2008/layout/LinedList"/>
    <dgm:cxn modelId="{E55642A4-FCB4-4345-8E11-0EEE0A993869}" type="presParOf" srcId="{CDF486C0-6B0E-48F3-A235-F8ACB57235D6}" destId="{3D23BA80-F308-4B35-9398-7C40190DFA10}" srcOrd="4" destOrd="0" presId="urn:microsoft.com/office/officeart/2008/layout/LinedList"/>
    <dgm:cxn modelId="{FF1C4BE4-1557-4C51-9DB1-D3E4907E270E}" type="presParOf" srcId="{CDF486C0-6B0E-48F3-A235-F8ACB57235D6}" destId="{7A997F06-C8FB-4DDE-BD63-989D3EE47369}" srcOrd="5" destOrd="0" presId="urn:microsoft.com/office/officeart/2008/layout/LinedList"/>
    <dgm:cxn modelId="{B3B6AE7D-74E1-47CF-A88F-F844A776C34E}" type="presParOf" srcId="{7A997F06-C8FB-4DDE-BD63-989D3EE47369}" destId="{34301842-5F2A-49FD-ADAE-C9A24BB96FB2}" srcOrd="0" destOrd="0" presId="urn:microsoft.com/office/officeart/2008/layout/LinedList"/>
    <dgm:cxn modelId="{75CC6BAE-C12C-4C62-8505-6F1E91164FDD}" type="presParOf" srcId="{7A997F06-C8FB-4DDE-BD63-989D3EE47369}" destId="{1A0EBC69-A179-434E-9B91-1730E8EC022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F400C5-0488-4244-8F80-D4BA31214101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820C60B-C98C-405A-9646-72A0F35AB23B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Unreasonable but believable goals</a:t>
          </a:r>
        </a:p>
      </dgm:t>
    </dgm:pt>
    <dgm:pt modelId="{AF8D2286-8CB6-4E0A-A725-ED312CF655AD}" type="parTrans" cxnId="{8319CD91-88AD-428B-B515-AE20CFDBDF7B}">
      <dgm:prSet/>
      <dgm:spPr/>
      <dgm:t>
        <a:bodyPr/>
        <a:lstStyle/>
        <a:p>
          <a:endParaRPr lang="en-US"/>
        </a:p>
      </dgm:t>
    </dgm:pt>
    <dgm:pt modelId="{02A49F94-ED29-4653-B0F8-71A981362E6D}" type="sibTrans" cxnId="{8319CD91-88AD-428B-B515-AE20CFDBDF7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73C4E1B-7E5A-444A-8114-0F66A8B81C5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Experience and expertise of frontline staff</a:t>
          </a:r>
        </a:p>
      </dgm:t>
    </dgm:pt>
    <dgm:pt modelId="{D4A4F990-EA84-4125-8A29-700D7873248A}" type="parTrans" cxnId="{ED91CB10-B718-41A0-88CB-0A3791D803E6}">
      <dgm:prSet/>
      <dgm:spPr/>
      <dgm:t>
        <a:bodyPr/>
        <a:lstStyle/>
        <a:p>
          <a:endParaRPr lang="en-US"/>
        </a:p>
      </dgm:t>
    </dgm:pt>
    <dgm:pt modelId="{9FE79F63-1E4F-4356-8CC8-96732C803B21}" type="sibTrans" cxnId="{ED91CB10-B718-41A0-88CB-0A3791D803E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DF8CC14-E1CE-47CC-909F-BFCAF3DADD8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Centering lived experience</a:t>
          </a:r>
        </a:p>
      </dgm:t>
    </dgm:pt>
    <dgm:pt modelId="{E0A73D96-898F-4AF7-8B4F-7675381379EC}" type="parTrans" cxnId="{27A7E45D-C8FB-4370-8B69-EB5F1B3DC282}">
      <dgm:prSet/>
      <dgm:spPr/>
      <dgm:t>
        <a:bodyPr/>
        <a:lstStyle/>
        <a:p>
          <a:endParaRPr lang="en-US"/>
        </a:p>
      </dgm:t>
    </dgm:pt>
    <dgm:pt modelId="{1E28EAEC-E25A-451A-934F-61B9AB2202F3}" type="sibTrans" cxnId="{27A7E45D-C8FB-4370-8B69-EB5F1B3DC28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45366EB-5CC4-473D-9DB4-2FA69727454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Creating a sense of urgency</a:t>
          </a:r>
        </a:p>
      </dgm:t>
    </dgm:pt>
    <dgm:pt modelId="{8840DD90-99C8-4F09-B9C8-CB6E09FFE593}" type="parTrans" cxnId="{8727B60C-ACC5-4DF2-9F4B-55BCD4C2B520}">
      <dgm:prSet/>
      <dgm:spPr/>
      <dgm:t>
        <a:bodyPr/>
        <a:lstStyle/>
        <a:p>
          <a:endParaRPr lang="en-US"/>
        </a:p>
      </dgm:t>
    </dgm:pt>
    <dgm:pt modelId="{A4FA9165-6C5E-4CA8-9B14-0364E4E77F5F}" type="sibTrans" cxnId="{8727B60C-ACC5-4DF2-9F4B-55BCD4C2B52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D3D7752-6779-41A7-9911-6F67A71C861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Creating a culture of experimentation</a:t>
          </a:r>
        </a:p>
      </dgm:t>
    </dgm:pt>
    <dgm:pt modelId="{57780A91-95B9-4190-A9E8-96A3EDB5A66D}" type="parTrans" cxnId="{F97C04FB-835F-4728-A26E-B0676310598A}">
      <dgm:prSet/>
      <dgm:spPr/>
      <dgm:t>
        <a:bodyPr/>
        <a:lstStyle/>
        <a:p>
          <a:endParaRPr lang="en-US"/>
        </a:p>
      </dgm:t>
    </dgm:pt>
    <dgm:pt modelId="{BD1599B7-CCCB-4890-82F3-5052078DE05C}" type="sibTrans" cxnId="{F97C04FB-835F-4728-A26E-B0676310598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91EAB86-0E0A-46D6-9DA4-F8A5DAD24D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Using data as a compass</a:t>
          </a:r>
        </a:p>
      </dgm:t>
    </dgm:pt>
    <dgm:pt modelId="{F3A2781F-71D9-41B9-94B0-81E2863206D0}" type="parTrans" cxnId="{B27C85FF-050A-49CE-8DE1-D7F2F175BDBC}">
      <dgm:prSet/>
      <dgm:spPr/>
      <dgm:t>
        <a:bodyPr/>
        <a:lstStyle/>
        <a:p>
          <a:endParaRPr lang="en-US"/>
        </a:p>
      </dgm:t>
    </dgm:pt>
    <dgm:pt modelId="{4A6CA2DB-10D8-4A1E-8F4E-F9645F727D8F}" type="sibTrans" cxnId="{B27C85FF-050A-49CE-8DE1-D7F2F175BDB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74F813D-90A6-47EE-97C9-2ECB446E20A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Harnessing the power of peers</a:t>
          </a:r>
        </a:p>
      </dgm:t>
    </dgm:pt>
    <dgm:pt modelId="{0C018C39-9C7A-45D6-920F-A1F7754D7C2B}" type="parTrans" cxnId="{C0DFBD44-8C7F-44CF-854D-B1529E924F02}">
      <dgm:prSet/>
      <dgm:spPr/>
      <dgm:t>
        <a:bodyPr/>
        <a:lstStyle/>
        <a:p>
          <a:endParaRPr lang="en-US"/>
        </a:p>
      </dgm:t>
    </dgm:pt>
    <dgm:pt modelId="{9E6E8A88-92BC-46F8-B622-F1B441C1C2D1}" type="sibTrans" cxnId="{C0DFBD44-8C7F-44CF-854D-B1529E924F0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89AB615-48CC-4D28-89B4-2630003F4A8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Leading with confident humility</a:t>
          </a:r>
        </a:p>
      </dgm:t>
    </dgm:pt>
    <dgm:pt modelId="{EC183357-5EB6-418F-B11A-1CCF7CE9B047}" type="parTrans" cxnId="{BD32F7D2-2E60-458D-8D85-6ADD1F190843}">
      <dgm:prSet/>
      <dgm:spPr/>
      <dgm:t>
        <a:bodyPr/>
        <a:lstStyle/>
        <a:p>
          <a:endParaRPr lang="en-US"/>
        </a:p>
      </dgm:t>
    </dgm:pt>
    <dgm:pt modelId="{F5DD8156-6520-43CF-8455-A63185DA7592}" type="sibTrans" cxnId="{BD32F7D2-2E60-458D-8D85-6ADD1F190843}">
      <dgm:prSet/>
      <dgm:spPr/>
      <dgm:t>
        <a:bodyPr/>
        <a:lstStyle/>
        <a:p>
          <a:endParaRPr lang="en-US"/>
        </a:p>
      </dgm:t>
    </dgm:pt>
    <dgm:pt modelId="{1D0ABEF8-B5B3-4DAB-B7B0-F6583FFAD074}" type="pres">
      <dgm:prSet presAssocID="{A9F400C5-0488-4244-8F80-D4BA31214101}" presName="root" presStyleCnt="0">
        <dgm:presLayoutVars>
          <dgm:dir/>
          <dgm:resizeHandles val="exact"/>
        </dgm:presLayoutVars>
      </dgm:prSet>
      <dgm:spPr/>
    </dgm:pt>
    <dgm:pt modelId="{F05DBD1B-4BCC-43BB-ABB9-D1BD232197FA}" type="pres">
      <dgm:prSet presAssocID="{A9F400C5-0488-4244-8F80-D4BA31214101}" presName="container" presStyleCnt="0">
        <dgm:presLayoutVars>
          <dgm:dir/>
          <dgm:resizeHandles val="exact"/>
        </dgm:presLayoutVars>
      </dgm:prSet>
      <dgm:spPr/>
    </dgm:pt>
    <dgm:pt modelId="{44665FE1-AB77-4C48-9985-8DD5519497A7}" type="pres">
      <dgm:prSet presAssocID="{3820C60B-C98C-405A-9646-72A0F35AB23B}" presName="compNode" presStyleCnt="0"/>
      <dgm:spPr/>
    </dgm:pt>
    <dgm:pt modelId="{4061D86B-F56B-4D04-894E-F2E3AC374B98}" type="pres">
      <dgm:prSet presAssocID="{3820C60B-C98C-405A-9646-72A0F35AB23B}" presName="iconBgRect" presStyleLbl="bgShp" presStyleIdx="0" presStyleCnt="8"/>
      <dgm:spPr/>
    </dgm:pt>
    <dgm:pt modelId="{86F3448B-537B-4B50-90A1-90F1F1B1013D}" type="pres">
      <dgm:prSet presAssocID="{3820C60B-C98C-405A-9646-72A0F35AB23B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8125681-7384-452A-B162-7737AA739A3D}" type="pres">
      <dgm:prSet presAssocID="{3820C60B-C98C-405A-9646-72A0F35AB23B}" presName="spaceRect" presStyleCnt="0"/>
      <dgm:spPr/>
    </dgm:pt>
    <dgm:pt modelId="{2D36C627-604C-419F-A498-7EE9BD773EE9}" type="pres">
      <dgm:prSet presAssocID="{3820C60B-C98C-405A-9646-72A0F35AB23B}" presName="textRect" presStyleLbl="revTx" presStyleIdx="0" presStyleCnt="8">
        <dgm:presLayoutVars>
          <dgm:chMax val="1"/>
          <dgm:chPref val="1"/>
        </dgm:presLayoutVars>
      </dgm:prSet>
      <dgm:spPr/>
    </dgm:pt>
    <dgm:pt modelId="{3FD1D244-A911-46D6-9CDC-2FBAFA6FA639}" type="pres">
      <dgm:prSet presAssocID="{02A49F94-ED29-4653-B0F8-71A981362E6D}" presName="sibTrans" presStyleLbl="sibTrans2D1" presStyleIdx="0" presStyleCnt="0"/>
      <dgm:spPr/>
    </dgm:pt>
    <dgm:pt modelId="{C31F175B-1F30-49DD-A9CD-07E131074F09}" type="pres">
      <dgm:prSet presAssocID="{B73C4E1B-7E5A-444A-8114-0F66A8B81C59}" presName="compNode" presStyleCnt="0"/>
      <dgm:spPr/>
    </dgm:pt>
    <dgm:pt modelId="{2BC8919B-B2B5-4D90-AFBA-154441168602}" type="pres">
      <dgm:prSet presAssocID="{B73C4E1B-7E5A-444A-8114-0F66A8B81C59}" presName="iconBgRect" presStyleLbl="bgShp" presStyleIdx="1" presStyleCnt="8"/>
      <dgm:spPr/>
    </dgm:pt>
    <dgm:pt modelId="{7F492B7A-8740-401B-94A4-4BFF0D878796}" type="pres">
      <dgm:prSet presAssocID="{B73C4E1B-7E5A-444A-8114-0F66A8B81C59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78497058-8154-4696-87E6-F5F23E3F6155}" type="pres">
      <dgm:prSet presAssocID="{B73C4E1B-7E5A-444A-8114-0F66A8B81C59}" presName="spaceRect" presStyleCnt="0"/>
      <dgm:spPr/>
    </dgm:pt>
    <dgm:pt modelId="{2CB3FE52-F7ED-4F97-9FC0-2AA65810B650}" type="pres">
      <dgm:prSet presAssocID="{B73C4E1B-7E5A-444A-8114-0F66A8B81C59}" presName="textRect" presStyleLbl="revTx" presStyleIdx="1" presStyleCnt="8">
        <dgm:presLayoutVars>
          <dgm:chMax val="1"/>
          <dgm:chPref val="1"/>
        </dgm:presLayoutVars>
      </dgm:prSet>
      <dgm:spPr/>
    </dgm:pt>
    <dgm:pt modelId="{4EA31C81-62FA-4238-8202-20C4F31EDEB9}" type="pres">
      <dgm:prSet presAssocID="{9FE79F63-1E4F-4356-8CC8-96732C803B21}" presName="sibTrans" presStyleLbl="sibTrans2D1" presStyleIdx="0" presStyleCnt="0"/>
      <dgm:spPr/>
    </dgm:pt>
    <dgm:pt modelId="{F80D24A2-FC8E-400D-943C-C5CA25F92238}" type="pres">
      <dgm:prSet presAssocID="{EDF8CC14-E1CE-47CC-909F-BFCAF3DADD8A}" presName="compNode" presStyleCnt="0"/>
      <dgm:spPr/>
    </dgm:pt>
    <dgm:pt modelId="{293F417B-5C54-4876-986A-FB8D12BBCE68}" type="pres">
      <dgm:prSet presAssocID="{EDF8CC14-E1CE-47CC-909F-BFCAF3DADD8A}" presName="iconBgRect" presStyleLbl="bgShp" presStyleIdx="2" presStyleCnt="8"/>
      <dgm:spPr/>
    </dgm:pt>
    <dgm:pt modelId="{4A1F462E-1B53-42FF-9CE8-BA0457B7F7EF}" type="pres">
      <dgm:prSet presAssocID="{EDF8CC14-E1CE-47CC-909F-BFCAF3DADD8A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40773FCC-861F-4195-B59A-BC7662DF9C0F}" type="pres">
      <dgm:prSet presAssocID="{EDF8CC14-E1CE-47CC-909F-BFCAF3DADD8A}" presName="spaceRect" presStyleCnt="0"/>
      <dgm:spPr/>
    </dgm:pt>
    <dgm:pt modelId="{113A7C70-214B-494F-8035-042967F793A4}" type="pres">
      <dgm:prSet presAssocID="{EDF8CC14-E1CE-47CC-909F-BFCAF3DADD8A}" presName="textRect" presStyleLbl="revTx" presStyleIdx="2" presStyleCnt="8">
        <dgm:presLayoutVars>
          <dgm:chMax val="1"/>
          <dgm:chPref val="1"/>
        </dgm:presLayoutVars>
      </dgm:prSet>
      <dgm:spPr/>
    </dgm:pt>
    <dgm:pt modelId="{2A47D15F-ABCC-4114-8343-7EF3A7C4503F}" type="pres">
      <dgm:prSet presAssocID="{1E28EAEC-E25A-451A-934F-61B9AB2202F3}" presName="sibTrans" presStyleLbl="sibTrans2D1" presStyleIdx="0" presStyleCnt="0"/>
      <dgm:spPr/>
    </dgm:pt>
    <dgm:pt modelId="{086A6F55-6EBA-46D9-B11A-CE71BFC142F7}" type="pres">
      <dgm:prSet presAssocID="{091EAB86-0E0A-46D6-9DA4-F8A5DAD24DCF}" presName="compNode" presStyleCnt="0"/>
      <dgm:spPr/>
    </dgm:pt>
    <dgm:pt modelId="{D9C76F22-04E7-4155-9CD0-87AB7390C559}" type="pres">
      <dgm:prSet presAssocID="{091EAB86-0E0A-46D6-9DA4-F8A5DAD24DCF}" presName="iconBgRect" presStyleLbl="bgShp" presStyleIdx="3" presStyleCnt="8"/>
      <dgm:spPr/>
    </dgm:pt>
    <dgm:pt modelId="{98A0AAC9-36AD-4936-92D7-6D9249F1856D}" type="pres">
      <dgm:prSet presAssocID="{091EAB86-0E0A-46D6-9DA4-F8A5DAD24DCF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4B712F19-551A-4672-8555-BEAC1D15A13F}" type="pres">
      <dgm:prSet presAssocID="{091EAB86-0E0A-46D6-9DA4-F8A5DAD24DCF}" presName="spaceRect" presStyleCnt="0"/>
      <dgm:spPr/>
    </dgm:pt>
    <dgm:pt modelId="{7B8D42A3-0D5E-4E29-89BD-C0BEB7B6272F}" type="pres">
      <dgm:prSet presAssocID="{091EAB86-0E0A-46D6-9DA4-F8A5DAD24DCF}" presName="textRect" presStyleLbl="revTx" presStyleIdx="3" presStyleCnt="8">
        <dgm:presLayoutVars>
          <dgm:chMax val="1"/>
          <dgm:chPref val="1"/>
        </dgm:presLayoutVars>
      </dgm:prSet>
      <dgm:spPr/>
    </dgm:pt>
    <dgm:pt modelId="{5CEAC7EB-B59E-46AB-AD83-F4CC75A71CC2}" type="pres">
      <dgm:prSet presAssocID="{4A6CA2DB-10D8-4A1E-8F4E-F9645F727D8F}" presName="sibTrans" presStyleLbl="sibTrans2D1" presStyleIdx="0" presStyleCnt="0"/>
      <dgm:spPr/>
    </dgm:pt>
    <dgm:pt modelId="{21B346F4-B39C-44DE-B8C9-8FB6D38BC1AD}" type="pres">
      <dgm:prSet presAssocID="{7D3D7752-6779-41A7-9911-6F67A71C8619}" presName="compNode" presStyleCnt="0"/>
      <dgm:spPr/>
    </dgm:pt>
    <dgm:pt modelId="{B1D2CEA8-B04D-4FF9-AA5B-0CBA4B550A7E}" type="pres">
      <dgm:prSet presAssocID="{7D3D7752-6779-41A7-9911-6F67A71C8619}" presName="iconBgRect" presStyleLbl="bgShp" presStyleIdx="4" presStyleCnt="8"/>
      <dgm:spPr/>
    </dgm:pt>
    <dgm:pt modelId="{C50CAA8B-F05F-47C6-BEBE-646FC7DF9F31}" type="pres">
      <dgm:prSet presAssocID="{7D3D7752-6779-41A7-9911-6F67A71C8619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4F9FFF53-9073-492F-8FF6-697CCD508AFC}" type="pres">
      <dgm:prSet presAssocID="{7D3D7752-6779-41A7-9911-6F67A71C8619}" presName="spaceRect" presStyleCnt="0"/>
      <dgm:spPr/>
    </dgm:pt>
    <dgm:pt modelId="{012B7CA6-1FB0-4C94-AA9A-509ED90CA837}" type="pres">
      <dgm:prSet presAssocID="{7D3D7752-6779-41A7-9911-6F67A71C8619}" presName="textRect" presStyleLbl="revTx" presStyleIdx="4" presStyleCnt="8">
        <dgm:presLayoutVars>
          <dgm:chMax val="1"/>
          <dgm:chPref val="1"/>
        </dgm:presLayoutVars>
      </dgm:prSet>
      <dgm:spPr/>
    </dgm:pt>
    <dgm:pt modelId="{764F0C14-5098-4664-8213-96BD15FDAF82}" type="pres">
      <dgm:prSet presAssocID="{BD1599B7-CCCB-4890-82F3-5052078DE05C}" presName="sibTrans" presStyleLbl="sibTrans2D1" presStyleIdx="0" presStyleCnt="0"/>
      <dgm:spPr/>
    </dgm:pt>
    <dgm:pt modelId="{3372CAD2-974E-4376-8BF1-3957AD2B72B8}" type="pres">
      <dgm:prSet presAssocID="{745366EB-5CC4-473D-9DB4-2FA69727454C}" presName="compNode" presStyleCnt="0"/>
      <dgm:spPr/>
    </dgm:pt>
    <dgm:pt modelId="{56341352-A787-43F0-941E-9E1A9DD8937A}" type="pres">
      <dgm:prSet presAssocID="{745366EB-5CC4-473D-9DB4-2FA69727454C}" presName="iconBgRect" presStyleLbl="bgShp" presStyleIdx="5" presStyleCnt="8"/>
      <dgm:spPr/>
    </dgm:pt>
    <dgm:pt modelId="{1FAFCD89-E097-42D8-8666-14C8B9DE5AEC}" type="pres">
      <dgm:prSet presAssocID="{745366EB-5CC4-473D-9DB4-2FA69727454C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compass"/>
        </a:ext>
      </dgm:extLst>
    </dgm:pt>
    <dgm:pt modelId="{AECE3445-6A38-4D03-BB2D-FFC3BB093329}" type="pres">
      <dgm:prSet presAssocID="{745366EB-5CC4-473D-9DB4-2FA69727454C}" presName="spaceRect" presStyleCnt="0"/>
      <dgm:spPr/>
    </dgm:pt>
    <dgm:pt modelId="{FD1DE7BA-39AF-41BE-9FF2-8E83DA5521B2}" type="pres">
      <dgm:prSet presAssocID="{745366EB-5CC4-473D-9DB4-2FA69727454C}" presName="textRect" presStyleLbl="revTx" presStyleIdx="5" presStyleCnt="8">
        <dgm:presLayoutVars>
          <dgm:chMax val="1"/>
          <dgm:chPref val="1"/>
        </dgm:presLayoutVars>
      </dgm:prSet>
      <dgm:spPr/>
    </dgm:pt>
    <dgm:pt modelId="{5F5F7A65-FC12-4402-B37D-09B52E74D9EE}" type="pres">
      <dgm:prSet presAssocID="{A4FA9165-6C5E-4CA8-9B14-0364E4E77F5F}" presName="sibTrans" presStyleLbl="sibTrans2D1" presStyleIdx="0" presStyleCnt="0"/>
      <dgm:spPr/>
    </dgm:pt>
    <dgm:pt modelId="{9C9870FF-E728-49BC-A8BF-9F8CA5BDFEC3}" type="pres">
      <dgm:prSet presAssocID="{C74F813D-90A6-47EE-97C9-2ECB446E20AD}" presName="compNode" presStyleCnt="0"/>
      <dgm:spPr/>
    </dgm:pt>
    <dgm:pt modelId="{DC9B824A-2A11-4EB9-9D0D-B3A754941649}" type="pres">
      <dgm:prSet presAssocID="{C74F813D-90A6-47EE-97C9-2ECB446E20AD}" presName="iconBgRect" presStyleLbl="bgShp" presStyleIdx="6" presStyleCnt="8"/>
      <dgm:spPr/>
    </dgm:pt>
    <dgm:pt modelId="{E4AA0A43-F6B7-4F18-B89C-BB31365EB6CC}" type="pres">
      <dgm:prSet presAssocID="{C74F813D-90A6-47EE-97C9-2ECB446E20AD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F0E7F76F-49E1-46E1-B2CB-D0324BD6D2FA}" type="pres">
      <dgm:prSet presAssocID="{C74F813D-90A6-47EE-97C9-2ECB446E20AD}" presName="spaceRect" presStyleCnt="0"/>
      <dgm:spPr/>
    </dgm:pt>
    <dgm:pt modelId="{2D8C5A19-D824-4519-BDB5-9C88E3B2017E}" type="pres">
      <dgm:prSet presAssocID="{C74F813D-90A6-47EE-97C9-2ECB446E20AD}" presName="textRect" presStyleLbl="revTx" presStyleIdx="6" presStyleCnt="8">
        <dgm:presLayoutVars>
          <dgm:chMax val="1"/>
          <dgm:chPref val="1"/>
        </dgm:presLayoutVars>
      </dgm:prSet>
      <dgm:spPr/>
    </dgm:pt>
    <dgm:pt modelId="{0C2179BC-C72A-4F14-AA6B-06ECC4CD8F26}" type="pres">
      <dgm:prSet presAssocID="{9E6E8A88-92BC-46F8-B622-F1B441C1C2D1}" presName="sibTrans" presStyleLbl="sibTrans2D1" presStyleIdx="0" presStyleCnt="0"/>
      <dgm:spPr/>
    </dgm:pt>
    <dgm:pt modelId="{CF9A5DAB-1B87-492F-9688-5802F2FFB334}" type="pres">
      <dgm:prSet presAssocID="{189AB615-48CC-4D28-89B4-2630003F4A84}" presName="compNode" presStyleCnt="0"/>
      <dgm:spPr/>
    </dgm:pt>
    <dgm:pt modelId="{8BFA289E-EB1D-43A6-BE73-C429A7C472BD}" type="pres">
      <dgm:prSet presAssocID="{189AB615-48CC-4D28-89B4-2630003F4A84}" presName="iconBgRect" presStyleLbl="bgShp" presStyleIdx="7" presStyleCnt="8"/>
      <dgm:spPr/>
    </dgm:pt>
    <dgm:pt modelId="{DD9C3B2B-9364-42F8-AABF-EF8859C687E3}" type="pres">
      <dgm:prSet presAssocID="{189AB615-48CC-4D28-89B4-2630003F4A84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572A05CD-D1EC-4029-BA7A-98AC91E3CCBF}" type="pres">
      <dgm:prSet presAssocID="{189AB615-48CC-4D28-89B4-2630003F4A84}" presName="spaceRect" presStyleCnt="0"/>
      <dgm:spPr/>
    </dgm:pt>
    <dgm:pt modelId="{A0BC9EB3-F844-4F7E-A354-0DE0C65AE6EC}" type="pres">
      <dgm:prSet presAssocID="{189AB615-48CC-4D28-89B4-2630003F4A84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568C7406-E89E-4F5A-9934-1D6106910F25}" type="presOf" srcId="{9E6E8A88-92BC-46F8-B622-F1B441C1C2D1}" destId="{0C2179BC-C72A-4F14-AA6B-06ECC4CD8F26}" srcOrd="0" destOrd="0" presId="urn:microsoft.com/office/officeart/2018/2/layout/IconCircleList"/>
    <dgm:cxn modelId="{0C8B9A07-A079-47AE-BE99-295DD5CB82E3}" type="presOf" srcId="{C74F813D-90A6-47EE-97C9-2ECB446E20AD}" destId="{2D8C5A19-D824-4519-BDB5-9C88E3B2017E}" srcOrd="0" destOrd="0" presId="urn:microsoft.com/office/officeart/2018/2/layout/IconCircleList"/>
    <dgm:cxn modelId="{8727B60C-ACC5-4DF2-9F4B-55BCD4C2B520}" srcId="{A9F400C5-0488-4244-8F80-D4BA31214101}" destId="{745366EB-5CC4-473D-9DB4-2FA69727454C}" srcOrd="5" destOrd="0" parTransId="{8840DD90-99C8-4F09-B9C8-CB6E09FFE593}" sibTransId="{A4FA9165-6C5E-4CA8-9B14-0364E4E77F5F}"/>
    <dgm:cxn modelId="{ED91CB10-B718-41A0-88CB-0A3791D803E6}" srcId="{A9F400C5-0488-4244-8F80-D4BA31214101}" destId="{B73C4E1B-7E5A-444A-8114-0F66A8B81C59}" srcOrd="1" destOrd="0" parTransId="{D4A4F990-EA84-4125-8A29-700D7873248A}" sibTransId="{9FE79F63-1E4F-4356-8CC8-96732C803B21}"/>
    <dgm:cxn modelId="{0324D835-F45C-4BE7-B09D-ABAF1F51569D}" type="presOf" srcId="{189AB615-48CC-4D28-89B4-2630003F4A84}" destId="{A0BC9EB3-F844-4F7E-A354-0DE0C65AE6EC}" srcOrd="0" destOrd="0" presId="urn:microsoft.com/office/officeart/2018/2/layout/IconCircleList"/>
    <dgm:cxn modelId="{3F364F3D-2DA0-44B3-81C7-F28348FC5F32}" type="presOf" srcId="{091EAB86-0E0A-46D6-9DA4-F8A5DAD24DCF}" destId="{7B8D42A3-0D5E-4E29-89BD-C0BEB7B6272F}" srcOrd="0" destOrd="0" presId="urn:microsoft.com/office/officeart/2018/2/layout/IconCircleList"/>
    <dgm:cxn modelId="{55376240-54F0-4DF0-ACDA-7A7822EDC39A}" type="presOf" srcId="{02A49F94-ED29-4653-B0F8-71A981362E6D}" destId="{3FD1D244-A911-46D6-9CDC-2FBAFA6FA639}" srcOrd="0" destOrd="0" presId="urn:microsoft.com/office/officeart/2018/2/layout/IconCircleList"/>
    <dgm:cxn modelId="{964A805C-0975-4145-A2B0-E7ED7C0EA6C8}" type="presOf" srcId="{A9F400C5-0488-4244-8F80-D4BA31214101}" destId="{1D0ABEF8-B5B3-4DAB-B7B0-F6583FFAD074}" srcOrd="0" destOrd="0" presId="urn:microsoft.com/office/officeart/2018/2/layout/IconCircleList"/>
    <dgm:cxn modelId="{27A7E45D-C8FB-4370-8B69-EB5F1B3DC282}" srcId="{A9F400C5-0488-4244-8F80-D4BA31214101}" destId="{EDF8CC14-E1CE-47CC-909F-BFCAF3DADD8A}" srcOrd="2" destOrd="0" parTransId="{E0A73D96-898F-4AF7-8B4F-7675381379EC}" sibTransId="{1E28EAEC-E25A-451A-934F-61B9AB2202F3}"/>
    <dgm:cxn modelId="{C0DFBD44-8C7F-44CF-854D-B1529E924F02}" srcId="{A9F400C5-0488-4244-8F80-D4BA31214101}" destId="{C74F813D-90A6-47EE-97C9-2ECB446E20AD}" srcOrd="6" destOrd="0" parTransId="{0C018C39-9C7A-45D6-920F-A1F7754D7C2B}" sibTransId="{9E6E8A88-92BC-46F8-B622-F1B441C1C2D1}"/>
    <dgm:cxn modelId="{B179DB72-2208-446D-A938-31F651BA6885}" type="presOf" srcId="{B73C4E1B-7E5A-444A-8114-0F66A8B81C59}" destId="{2CB3FE52-F7ED-4F97-9FC0-2AA65810B650}" srcOrd="0" destOrd="0" presId="urn:microsoft.com/office/officeart/2018/2/layout/IconCircleList"/>
    <dgm:cxn modelId="{9A73BC7B-AB3D-43B6-AE30-5F47724E61D9}" type="presOf" srcId="{3820C60B-C98C-405A-9646-72A0F35AB23B}" destId="{2D36C627-604C-419F-A498-7EE9BD773EE9}" srcOrd="0" destOrd="0" presId="urn:microsoft.com/office/officeart/2018/2/layout/IconCircleList"/>
    <dgm:cxn modelId="{67469487-6BE4-49F5-AB58-CCD63BB43C9B}" type="presOf" srcId="{EDF8CC14-E1CE-47CC-909F-BFCAF3DADD8A}" destId="{113A7C70-214B-494F-8035-042967F793A4}" srcOrd="0" destOrd="0" presId="urn:microsoft.com/office/officeart/2018/2/layout/IconCircleList"/>
    <dgm:cxn modelId="{A5630B8F-ACAF-4B6A-B226-7A601BBF2885}" type="presOf" srcId="{BD1599B7-CCCB-4890-82F3-5052078DE05C}" destId="{764F0C14-5098-4664-8213-96BD15FDAF82}" srcOrd="0" destOrd="0" presId="urn:microsoft.com/office/officeart/2018/2/layout/IconCircleList"/>
    <dgm:cxn modelId="{8319CD91-88AD-428B-B515-AE20CFDBDF7B}" srcId="{A9F400C5-0488-4244-8F80-D4BA31214101}" destId="{3820C60B-C98C-405A-9646-72A0F35AB23B}" srcOrd="0" destOrd="0" parTransId="{AF8D2286-8CB6-4E0A-A725-ED312CF655AD}" sibTransId="{02A49F94-ED29-4653-B0F8-71A981362E6D}"/>
    <dgm:cxn modelId="{C2D219A9-8BE4-4281-9065-C6C15892F320}" type="presOf" srcId="{A4FA9165-6C5E-4CA8-9B14-0364E4E77F5F}" destId="{5F5F7A65-FC12-4402-B37D-09B52E74D9EE}" srcOrd="0" destOrd="0" presId="urn:microsoft.com/office/officeart/2018/2/layout/IconCircleList"/>
    <dgm:cxn modelId="{BD32F7D2-2E60-458D-8D85-6ADD1F190843}" srcId="{A9F400C5-0488-4244-8F80-D4BA31214101}" destId="{189AB615-48CC-4D28-89B4-2630003F4A84}" srcOrd="7" destOrd="0" parTransId="{EC183357-5EB6-418F-B11A-1CCF7CE9B047}" sibTransId="{F5DD8156-6520-43CF-8455-A63185DA7592}"/>
    <dgm:cxn modelId="{9DBB35D3-DF57-4E12-A000-58CA77F5C5AD}" type="presOf" srcId="{9FE79F63-1E4F-4356-8CC8-96732C803B21}" destId="{4EA31C81-62FA-4238-8202-20C4F31EDEB9}" srcOrd="0" destOrd="0" presId="urn:microsoft.com/office/officeart/2018/2/layout/IconCircleList"/>
    <dgm:cxn modelId="{71A56BD6-A716-48AE-9567-DFA1DF99596D}" type="presOf" srcId="{1E28EAEC-E25A-451A-934F-61B9AB2202F3}" destId="{2A47D15F-ABCC-4114-8343-7EF3A7C4503F}" srcOrd="0" destOrd="0" presId="urn:microsoft.com/office/officeart/2018/2/layout/IconCircleList"/>
    <dgm:cxn modelId="{7A2570D7-3FB0-45CC-B967-06DB76AA9A5F}" type="presOf" srcId="{745366EB-5CC4-473D-9DB4-2FA69727454C}" destId="{FD1DE7BA-39AF-41BE-9FF2-8E83DA5521B2}" srcOrd="0" destOrd="0" presId="urn:microsoft.com/office/officeart/2018/2/layout/IconCircleList"/>
    <dgm:cxn modelId="{7DE0BEE0-2AA8-4CC7-B8B1-A7F87BB28677}" type="presOf" srcId="{4A6CA2DB-10D8-4A1E-8F4E-F9645F727D8F}" destId="{5CEAC7EB-B59E-46AB-AD83-F4CC75A71CC2}" srcOrd="0" destOrd="0" presId="urn:microsoft.com/office/officeart/2018/2/layout/IconCircleList"/>
    <dgm:cxn modelId="{23B7F3F8-1989-4B21-8A5D-47F08A03AD96}" type="presOf" srcId="{7D3D7752-6779-41A7-9911-6F67A71C8619}" destId="{012B7CA6-1FB0-4C94-AA9A-509ED90CA837}" srcOrd="0" destOrd="0" presId="urn:microsoft.com/office/officeart/2018/2/layout/IconCircleList"/>
    <dgm:cxn modelId="{F97C04FB-835F-4728-A26E-B0676310598A}" srcId="{A9F400C5-0488-4244-8F80-D4BA31214101}" destId="{7D3D7752-6779-41A7-9911-6F67A71C8619}" srcOrd="4" destOrd="0" parTransId="{57780A91-95B9-4190-A9E8-96A3EDB5A66D}" sibTransId="{BD1599B7-CCCB-4890-82F3-5052078DE05C}"/>
    <dgm:cxn modelId="{B27C85FF-050A-49CE-8DE1-D7F2F175BDBC}" srcId="{A9F400C5-0488-4244-8F80-D4BA31214101}" destId="{091EAB86-0E0A-46D6-9DA4-F8A5DAD24DCF}" srcOrd="3" destOrd="0" parTransId="{F3A2781F-71D9-41B9-94B0-81E2863206D0}" sibTransId="{4A6CA2DB-10D8-4A1E-8F4E-F9645F727D8F}"/>
    <dgm:cxn modelId="{532207BA-43F3-4372-AF61-A4DF308EE2B4}" type="presParOf" srcId="{1D0ABEF8-B5B3-4DAB-B7B0-F6583FFAD074}" destId="{F05DBD1B-4BCC-43BB-ABB9-D1BD232197FA}" srcOrd="0" destOrd="0" presId="urn:microsoft.com/office/officeart/2018/2/layout/IconCircleList"/>
    <dgm:cxn modelId="{2C784A9B-0876-4254-A2F4-007AD983D1E9}" type="presParOf" srcId="{F05DBD1B-4BCC-43BB-ABB9-D1BD232197FA}" destId="{44665FE1-AB77-4C48-9985-8DD5519497A7}" srcOrd="0" destOrd="0" presId="urn:microsoft.com/office/officeart/2018/2/layout/IconCircleList"/>
    <dgm:cxn modelId="{045379EF-05A7-449C-B18D-AF91C7D98667}" type="presParOf" srcId="{44665FE1-AB77-4C48-9985-8DD5519497A7}" destId="{4061D86B-F56B-4D04-894E-F2E3AC374B98}" srcOrd="0" destOrd="0" presId="urn:microsoft.com/office/officeart/2018/2/layout/IconCircleList"/>
    <dgm:cxn modelId="{AD903D75-AF5A-4942-88CC-4557B600F672}" type="presParOf" srcId="{44665FE1-AB77-4C48-9985-8DD5519497A7}" destId="{86F3448B-537B-4B50-90A1-90F1F1B1013D}" srcOrd="1" destOrd="0" presId="urn:microsoft.com/office/officeart/2018/2/layout/IconCircleList"/>
    <dgm:cxn modelId="{EC8B3D20-4467-4A65-B783-253490AC29B1}" type="presParOf" srcId="{44665FE1-AB77-4C48-9985-8DD5519497A7}" destId="{98125681-7384-452A-B162-7737AA739A3D}" srcOrd="2" destOrd="0" presId="urn:microsoft.com/office/officeart/2018/2/layout/IconCircleList"/>
    <dgm:cxn modelId="{B9B7F9FD-F0D8-442F-8D8F-42E6D21288F4}" type="presParOf" srcId="{44665FE1-AB77-4C48-9985-8DD5519497A7}" destId="{2D36C627-604C-419F-A498-7EE9BD773EE9}" srcOrd="3" destOrd="0" presId="urn:microsoft.com/office/officeart/2018/2/layout/IconCircleList"/>
    <dgm:cxn modelId="{FCEE0437-914D-4AD8-A695-15899E31F39C}" type="presParOf" srcId="{F05DBD1B-4BCC-43BB-ABB9-D1BD232197FA}" destId="{3FD1D244-A911-46D6-9CDC-2FBAFA6FA639}" srcOrd="1" destOrd="0" presId="urn:microsoft.com/office/officeart/2018/2/layout/IconCircleList"/>
    <dgm:cxn modelId="{1D4CDFA3-3414-46E3-8AB1-B60A54B2F564}" type="presParOf" srcId="{F05DBD1B-4BCC-43BB-ABB9-D1BD232197FA}" destId="{C31F175B-1F30-49DD-A9CD-07E131074F09}" srcOrd="2" destOrd="0" presId="urn:microsoft.com/office/officeart/2018/2/layout/IconCircleList"/>
    <dgm:cxn modelId="{7C8E324E-FB51-4317-82A1-859450F35A3D}" type="presParOf" srcId="{C31F175B-1F30-49DD-A9CD-07E131074F09}" destId="{2BC8919B-B2B5-4D90-AFBA-154441168602}" srcOrd="0" destOrd="0" presId="urn:microsoft.com/office/officeart/2018/2/layout/IconCircleList"/>
    <dgm:cxn modelId="{CEE856D4-7780-484A-B29B-D3A99F71710D}" type="presParOf" srcId="{C31F175B-1F30-49DD-A9CD-07E131074F09}" destId="{7F492B7A-8740-401B-94A4-4BFF0D878796}" srcOrd="1" destOrd="0" presId="urn:microsoft.com/office/officeart/2018/2/layout/IconCircleList"/>
    <dgm:cxn modelId="{D98D5A20-D486-48F7-A279-B7DA42671CF8}" type="presParOf" srcId="{C31F175B-1F30-49DD-A9CD-07E131074F09}" destId="{78497058-8154-4696-87E6-F5F23E3F6155}" srcOrd="2" destOrd="0" presId="urn:microsoft.com/office/officeart/2018/2/layout/IconCircleList"/>
    <dgm:cxn modelId="{863CF93B-2602-4905-9580-FA4CEFC966E9}" type="presParOf" srcId="{C31F175B-1F30-49DD-A9CD-07E131074F09}" destId="{2CB3FE52-F7ED-4F97-9FC0-2AA65810B650}" srcOrd="3" destOrd="0" presId="urn:microsoft.com/office/officeart/2018/2/layout/IconCircleList"/>
    <dgm:cxn modelId="{1B14AA2C-D6EE-4E16-8397-2A48D7F96632}" type="presParOf" srcId="{F05DBD1B-4BCC-43BB-ABB9-D1BD232197FA}" destId="{4EA31C81-62FA-4238-8202-20C4F31EDEB9}" srcOrd="3" destOrd="0" presId="urn:microsoft.com/office/officeart/2018/2/layout/IconCircleList"/>
    <dgm:cxn modelId="{11F81021-793D-4B4B-A225-AB697154D170}" type="presParOf" srcId="{F05DBD1B-4BCC-43BB-ABB9-D1BD232197FA}" destId="{F80D24A2-FC8E-400D-943C-C5CA25F92238}" srcOrd="4" destOrd="0" presId="urn:microsoft.com/office/officeart/2018/2/layout/IconCircleList"/>
    <dgm:cxn modelId="{70D7DCC4-0F58-4A63-904B-8ED29B3D56B6}" type="presParOf" srcId="{F80D24A2-FC8E-400D-943C-C5CA25F92238}" destId="{293F417B-5C54-4876-986A-FB8D12BBCE68}" srcOrd="0" destOrd="0" presId="urn:microsoft.com/office/officeart/2018/2/layout/IconCircleList"/>
    <dgm:cxn modelId="{2C835A70-8EB9-455E-9DB5-1E01911D62EF}" type="presParOf" srcId="{F80D24A2-FC8E-400D-943C-C5CA25F92238}" destId="{4A1F462E-1B53-42FF-9CE8-BA0457B7F7EF}" srcOrd="1" destOrd="0" presId="urn:microsoft.com/office/officeart/2018/2/layout/IconCircleList"/>
    <dgm:cxn modelId="{031E7CB2-273F-40D2-BACB-2E86F7B44724}" type="presParOf" srcId="{F80D24A2-FC8E-400D-943C-C5CA25F92238}" destId="{40773FCC-861F-4195-B59A-BC7662DF9C0F}" srcOrd="2" destOrd="0" presId="urn:microsoft.com/office/officeart/2018/2/layout/IconCircleList"/>
    <dgm:cxn modelId="{7F20B133-9E61-4389-820D-FD34171AB8B9}" type="presParOf" srcId="{F80D24A2-FC8E-400D-943C-C5CA25F92238}" destId="{113A7C70-214B-494F-8035-042967F793A4}" srcOrd="3" destOrd="0" presId="urn:microsoft.com/office/officeart/2018/2/layout/IconCircleList"/>
    <dgm:cxn modelId="{B8BF2E09-3ACB-46B8-8B65-D7F14598A5A8}" type="presParOf" srcId="{F05DBD1B-4BCC-43BB-ABB9-D1BD232197FA}" destId="{2A47D15F-ABCC-4114-8343-7EF3A7C4503F}" srcOrd="5" destOrd="0" presId="urn:microsoft.com/office/officeart/2018/2/layout/IconCircleList"/>
    <dgm:cxn modelId="{608D7E77-9300-43C7-81F2-ACE57EE0DC26}" type="presParOf" srcId="{F05DBD1B-4BCC-43BB-ABB9-D1BD232197FA}" destId="{086A6F55-6EBA-46D9-B11A-CE71BFC142F7}" srcOrd="6" destOrd="0" presId="urn:microsoft.com/office/officeart/2018/2/layout/IconCircleList"/>
    <dgm:cxn modelId="{8FB4DCAF-5C02-4F5B-8D67-07CED363AE6E}" type="presParOf" srcId="{086A6F55-6EBA-46D9-B11A-CE71BFC142F7}" destId="{D9C76F22-04E7-4155-9CD0-87AB7390C559}" srcOrd="0" destOrd="0" presId="urn:microsoft.com/office/officeart/2018/2/layout/IconCircleList"/>
    <dgm:cxn modelId="{635CF25F-C221-4147-994D-F2670A2B3411}" type="presParOf" srcId="{086A6F55-6EBA-46D9-B11A-CE71BFC142F7}" destId="{98A0AAC9-36AD-4936-92D7-6D9249F1856D}" srcOrd="1" destOrd="0" presId="urn:microsoft.com/office/officeart/2018/2/layout/IconCircleList"/>
    <dgm:cxn modelId="{20FFA280-D248-44DC-9A5E-0FE698DC9EC7}" type="presParOf" srcId="{086A6F55-6EBA-46D9-B11A-CE71BFC142F7}" destId="{4B712F19-551A-4672-8555-BEAC1D15A13F}" srcOrd="2" destOrd="0" presId="urn:microsoft.com/office/officeart/2018/2/layout/IconCircleList"/>
    <dgm:cxn modelId="{6E93EC24-3E79-412A-8464-358E32FE9834}" type="presParOf" srcId="{086A6F55-6EBA-46D9-B11A-CE71BFC142F7}" destId="{7B8D42A3-0D5E-4E29-89BD-C0BEB7B6272F}" srcOrd="3" destOrd="0" presId="urn:microsoft.com/office/officeart/2018/2/layout/IconCircleList"/>
    <dgm:cxn modelId="{C431CF43-21A0-46DD-AF97-24D170B54650}" type="presParOf" srcId="{F05DBD1B-4BCC-43BB-ABB9-D1BD232197FA}" destId="{5CEAC7EB-B59E-46AB-AD83-F4CC75A71CC2}" srcOrd="7" destOrd="0" presId="urn:microsoft.com/office/officeart/2018/2/layout/IconCircleList"/>
    <dgm:cxn modelId="{921EF705-4BE2-4DF4-AA14-7DBC9E64AC3D}" type="presParOf" srcId="{F05DBD1B-4BCC-43BB-ABB9-D1BD232197FA}" destId="{21B346F4-B39C-44DE-B8C9-8FB6D38BC1AD}" srcOrd="8" destOrd="0" presId="urn:microsoft.com/office/officeart/2018/2/layout/IconCircleList"/>
    <dgm:cxn modelId="{087F0828-06C7-4625-957A-D85AF870AB75}" type="presParOf" srcId="{21B346F4-B39C-44DE-B8C9-8FB6D38BC1AD}" destId="{B1D2CEA8-B04D-4FF9-AA5B-0CBA4B550A7E}" srcOrd="0" destOrd="0" presId="urn:microsoft.com/office/officeart/2018/2/layout/IconCircleList"/>
    <dgm:cxn modelId="{3DAFC0EA-B1DE-4870-80ED-D57CCCABEAB2}" type="presParOf" srcId="{21B346F4-B39C-44DE-B8C9-8FB6D38BC1AD}" destId="{C50CAA8B-F05F-47C6-BEBE-646FC7DF9F31}" srcOrd="1" destOrd="0" presId="urn:microsoft.com/office/officeart/2018/2/layout/IconCircleList"/>
    <dgm:cxn modelId="{48958DE5-C45A-4E98-91EA-211B4D181836}" type="presParOf" srcId="{21B346F4-B39C-44DE-B8C9-8FB6D38BC1AD}" destId="{4F9FFF53-9073-492F-8FF6-697CCD508AFC}" srcOrd="2" destOrd="0" presId="urn:microsoft.com/office/officeart/2018/2/layout/IconCircleList"/>
    <dgm:cxn modelId="{DBF9F975-1DF9-4720-AF86-E2340CCAF02B}" type="presParOf" srcId="{21B346F4-B39C-44DE-B8C9-8FB6D38BC1AD}" destId="{012B7CA6-1FB0-4C94-AA9A-509ED90CA837}" srcOrd="3" destOrd="0" presId="urn:microsoft.com/office/officeart/2018/2/layout/IconCircleList"/>
    <dgm:cxn modelId="{D09BC034-2448-4A4F-9E06-84C30512F8C5}" type="presParOf" srcId="{F05DBD1B-4BCC-43BB-ABB9-D1BD232197FA}" destId="{764F0C14-5098-4664-8213-96BD15FDAF82}" srcOrd="9" destOrd="0" presId="urn:microsoft.com/office/officeart/2018/2/layout/IconCircleList"/>
    <dgm:cxn modelId="{9E3271CF-74ED-4DFF-BBBB-822EAA1E078E}" type="presParOf" srcId="{F05DBD1B-4BCC-43BB-ABB9-D1BD232197FA}" destId="{3372CAD2-974E-4376-8BF1-3957AD2B72B8}" srcOrd="10" destOrd="0" presId="urn:microsoft.com/office/officeart/2018/2/layout/IconCircleList"/>
    <dgm:cxn modelId="{30FED60D-414E-4AD7-B6B7-8A5DFCFC9D42}" type="presParOf" srcId="{3372CAD2-974E-4376-8BF1-3957AD2B72B8}" destId="{56341352-A787-43F0-941E-9E1A9DD8937A}" srcOrd="0" destOrd="0" presId="urn:microsoft.com/office/officeart/2018/2/layout/IconCircleList"/>
    <dgm:cxn modelId="{63C9BBF3-EF55-41A3-B6ED-D9DB84EE1D5E}" type="presParOf" srcId="{3372CAD2-974E-4376-8BF1-3957AD2B72B8}" destId="{1FAFCD89-E097-42D8-8666-14C8B9DE5AEC}" srcOrd="1" destOrd="0" presId="urn:microsoft.com/office/officeart/2018/2/layout/IconCircleList"/>
    <dgm:cxn modelId="{4B7D8DD2-5351-4661-89D9-E534C3BF27F6}" type="presParOf" srcId="{3372CAD2-974E-4376-8BF1-3957AD2B72B8}" destId="{AECE3445-6A38-4D03-BB2D-FFC3BB093329}" srcOrd="2" destOrd="0" presId="urn:microsoft.com/office/officeart/2018/2/layout/IconCircleList"/>
    <dgm:cxn modelId="{D395820C-25EE-4C9E-86F6-94DCF4B223D9}" type="presParOf" srcId="{3372CAD2-974E-4376-8BF1-3957AD2B72B8}" destId="{FD1DE7BA-39AF-41BE-9FF2-8E83DA5521B2}" srcOrd="3" destOrd="0" presId="urn:microsoft.com/office/officeart/2018/2/layout/IconCircleList"/>
    <dgm:cxn modelId="{100C96D1-7F97-44F0-81EC-7DAFAE28FBDA}" type="presParOf" srcId="{F05DBD1B-4BCC-43BB-ABB9-D1BD232197FA}" destId="{5F5F7A65-FC12-4402-B37D-09B52E74D9EE}" srcOrd="11" destOrd="0" presId="urn:microsoft.com/office/officeart/2018/2/layout/IconCircleList"/>
    <dgm:cxn modelId="{DEF8E750-1AE8-4AD0-AE31-6A920F9020E8}" type="presParOf" srcId="{F05DBD1B-4BCC-43BB-ABB9-D1BD232197FA}" destId="{9C9870FF-E728-49BC-A8BF-9F8CA5BDFEC3}" srcOrd="12" destOrd="0" presId="urn:microsoft.com/office/officeart/2018/2/layout/IconCircleList"/>
    <dgm:cxn modelId="{0A18CBEC-93E0-4B01-93A9-1BAE80D8C037}" type="presParOf" srcId="{9C9870FF-E728-49BC-A8BF-9F8CA5BDFEC3}" destId="{DC9B824A-2A11-4EB9-9D0D-B3A754941649}" srcOrd="0" destOrd="0" presId="urn:microsoft.com/office/officeart/2018/2/layout/IconCircleList"/>
    <dgm:cxn modelId="{AA2893BB-1B6C-46A1-897E-95D3C2BDB14F}" type="presParOf" srcId="{9C9870FF-E728-49BC-A8BF-9F8CA5BDFEC3}" destId="{E4AA0A43-F6B7-4F18-B89C-BB31365EB6CC}" srcOrd="1" destOrd="0" presId="urn:microsoft.com/office/officeart/2018/2/layout/IconCircleList"/>
    <dgm:cxn modelId="{627B2BB8-5AB3-42BC-8F3D-297A7570156F}" type="presParOf" srcId="{9C9870FF-E728-49BC-A8BF-9F8CA5BDFEC3}" destId="{F0E7F76F-49E1-46E1-B2CB-D0324BD6D2FA}" srcOrd="2" destOrd="0" presId="urn:microsoft.com/office/officeart/2018/2/layout/IconCircleList"/>
    <dgm:cxn modelId="{A4B62EE0-A849-4B86-9106-798B53B0ACF1}" type="presParOf" srcId="{9C9870FF-E728-49BC-A8BF-9F8CA5BDFEC3}" destId="{2D8C5A19-D824-4519-BDB5-9C88E3B2017E}" srcOrd="3" destOrd="0" presId="urn:microsoft.com/office/officeart/2018/2/layout/IconCircleList"/>
    <dgm:cxn modelId="{E8FA584A-AB3A-43B2-BFD5-863F08AA4C2B}" type="presParOf" srcId="{F05DBD1B-4BCC-43BB-ABB9-D1BD232197FA}" destId="{0C2179BC-C72A-4F14-AA6B-06ECC4CD8F26}" srcOrd="13" destOrd="0" presId="urn:microsoft.com/office/officeart/2018/2/layout/IconCircleList"/>
    <dgm:cxn modelId="{661599CC-AA45-4743-88CE-E05BA512DB7A}" type="presParOf" srcId="{F05DBD1B-4BCC-43BB-ABB9-D1BD232197FA}" destId="{CF9A5DAB-1B87-492F-9688-5802F2FFB334}" srcOrd="14" destOrd="0" presId="urn:microsoft.com/office/officeart/2018/2/layout/IconCircleList"/>
    <dgm:cxn modelId="{1EAE43F9-64E6-4CD5-92A7-A03C2B99D897}" type="presParOf" srcId="{CF9A5DAB-1B87-492F-9688-5802F2FFB334}" destId="{8BFA289E-EB1D-43A6-BE73-C429A7C472BD}" srcOrd="0" destOrd="0" presId="urn:microsoft.com/office/officeart/2018/2/layout/IconCircleList"/>
    <dgm:cxn modelId="{6239C3FB-2AB2-4A57-A3FB-2BE61511C038}" type="presParOf" srcId="{CF9A5DAB-1B87-492F-9688-5802F2FFB334}" destId="{DD9C3B2B-9364-42F8-AABF-EF8859C687E3}" srcOrd="1" destOrd="0" presId="urn:microsoft.com/office/officeart/2018/2/layout/IconCircleList"/>
    <dgm:cxn modelId="{064C5DBD-477A-4344-AD01-6A660C6F4E27}" type="presParOf" srcId="{CF9A5DAB-1B87-492F-9688-5802F2FFB334}" destId="{572A05CD-D1EC-4029-BA7A-98AC91E3CCBF}" srcOrd="2" destOrd="0" presId="urn:microsoft.com/office/officeart/2018/2/layout/IconCircleList"/>
    <dgm:cxn modelId="{A53C609B-CAD5-4ED9-9C9F-04BD8838CC5D}" type="presParOf" srcId="{CF9A5DAB-1B87-492F-9688-5802F2FFB334}" destId="{A0BC9EB3-F844-4F7E-A354-0DE0C65AE6E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C966BF-8B6C-4CC2-8FA9-0B26AC1B87D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72685DA-268A-4FFF-8111-7B37B95D19A3}">
      <dgm:prSet/>
      <dgm:spPr/>
      <dgm:t>
        <a:bodyPr/>
        <a:lstStyle/>
        <a:p>
          <a:r>
            <a:rPr lang="en-US"/>
            <a:t>Name</a:t>
          </a:r>
        </a:p>
      </dgm:t>
    </dgm:pt>
    <dgm:pt modelId="{E42B093F-1B50-4D4C-85BC-F50EFF1BD9F1}" type="parTrans" cxnId="{A5545DF0-BABE-4DF4-8514-7AA450668BE6}">
      <dgm:prSet/>
      <dgm:spPr/>
      <dgm:t>
        <a:bodyPr/>
        <a:lstStyle/>
        <a:p>
          <a:endParaRPr lang="en-US"/>
        </a:p>
      </dgm:t>
    </dgm:pt>
    <dgm:pt modelId="{E884389A-1B03-47A5-B283-36AE84287F8D}" type="sibTrans" cxnId="{A5545DF0-BABE-4DF4-8514-7AA450668BE6}">
      <dgm:prSet/>
      <dgm:spPr/>
      <dgm:t>
        <a:bodyPr/>
        <a:lstStyle/>
        <a:p>
          <a:endParaRPr lang="en-US"/>
        </a:p>
      </dgm:t>
    </dgm:pt>
    <dgm:pt modelId="{A48D07C0-F4DB-4A10-8002-B0169A909E8A}">
      <dgm:prSet/>
      <dgm:spPr/>
      <dgm:t>
        <a:bodyPr/>
        <a:lstStyle/>
        <a:p>
          <a:r>
            <a:rPr lang="en-US"/>
            <a:t>Agency or Organization</a:t>
          </a:r>
        </a:p>
      </dgm:t>
    </dgm:pt>
    <dgm:pt modelId="{5D5D2F25-7C6C-40A1-A6E9-0D03DB15E98D}" type="parTrans" cxnId="{646E2467-84C6-42D2-86C4-8063CB3C272A}">
      <dgm:prSet/>
      <dgm:spPr/>
      <dgm:t>
        <a:bodyPr/>
        <a:lstStyle/>
        <a:p>
          <a:endParaRPr lang="en-US"/>
        </a:p>
      </dgm:t>
    </dgm:pt>
    <dgm:pt modelId="{B790D347-195D-44BE-AAE5-BB107E5120F6}" type="sibTrans" cxnId="{646E2467-84C6-42D2-86C4-8063CB3C272A}">
      <dgm:prSet/>
      <dgm:spPr/>
      <dgm:t>
        <a:bodyPr/>
        <a:lstStyle/>
        <a:p>
          <a:endParaRPr lang="en-US"/>
        </a:p>
      </dgm:t>
    </dgm:pt>
    <dgm:pt modelId="{ED3CACB1-D702-41C2-A6E7-848B3AD566CB}">
      <dgm:prSet/>
      <dgm:spPr/>
      <dgm:t>
        <a:bodyPr/>
        <a:lstStyle/>
        <a:p>
          <a:r>
            <a:rPr lang="en-US" dirty="0"/>
            <a:t>Role within the Community</a:t>
          </a:r>
        </a:p>
      </dgm:t>
    </dgm:pt>
    <dgm:pt modelId="{CB2B87C4-7C1F-4E5A-8ACC-C020BCF4B269}" type="parTrans" cxnId="{0E3E79EC-6757-4A3A-8123-3514C85AEB4C}">
      <dgm:prSet/>
      <dgm:spPr/>
      <dgm:t>
        <a:bodyPr/>
        <a:lstStyle/>
        <a:p>
          <a:endParaRPr lang="en-US"/>
        </a:p>
      </dgm:t>
    </dgm:pt>
    <dgm:pt modelId="{E648AE76-F9BB-4DE8-9099-B753A0AB4643}" type="sibTrans" cxnId="{0E3E79EC-6757-4A3A-8123-3514C85AEB4C}">
      <dgm:prSet/>
      <dgm:spPr/>
      <dgm:t>
        <a:bodyPr/>
        <a:lstStyle/>
        <a:p>
          <a:endParaRPr lang="en-US"/>
        </a:p>
      </dgm:t>
    </dgm:pt>
    <dgm:pt modelId="{11FEE771-BACA-47D4-91A2-909D9B4B65DF}">
      <dgm:prSet/>
      <dgm:spPr/>
      <dgm:t>
        <a:bodyPr/>
        <a:lstStyle/>
        <a:p>
          <a:r>
            <a:rPr lang="en-US" dirty="0"/>
            <a:t>Ice Breaker – If you could be a superhero who would you be and why?</a:t>
          </a:r>
        </a:p>
      </dgm:t>
    </dgm:pt>
    <dgm:pt modelId="{EA4B5965-AA83-4055-A611-AE327CF78519}" type="parTrans" cxnId="{230495CD-93D9-4403-A398-F3C98B80AE61}">
      <dgm:prSet/>
      <dgm:spPr/>
      <dgm:t>
        <a:bodyPr/>
        <a:lstStyle/>
        <a:p>
          <a:endParaRPr lang="en-US"/>
        </a:p>
      </dgm:t>
    </dgm:pt>
    <dgm:pt modelId="{80F21216-FB4E-46F6-B431-02E369CFAC4A}" type="sibTrans" cxnId="{230495CD-93D9-4403-A398-F3C98B80AE61}">
      <dgm:prSet/>
      <dgm:spPr/>
      <dgm:t>
        <a:bodyPr/>
        <a:lstStyle/>
        <a:p>
          <a:endParaRPr lang="en-US"/>
        </a:p>
      </dgm:t>
    </dgm:pt>
    <dgm:pt modelId="{51291C69-A063-407C-B279-EC9E1CB0E609}">
      <dgm:prSet/>
      <dgm:spPr/>
      <dgm:t>
        <a:bodyPr/>
        <a:lstStyle/>
        <a:p>
          <a:r>
            <a:rPr lang="en-US" dirty="0"/>
            <a:t>Popcorn – Tag to a  friend</a:t>
          </a:r>
        </a:p>
      </dgm:t>
    </dgm:pt>
    <dgm:pt modelId="{EAC38982-B5D6-434C-8E78-B1430B065BB0}" type="parTrans" cxnId="{9F712A16-13DB-47E6-AC8D-9D5B1602FB5E}">
      <dgm:prSet/>
      <dgm:spPr/>
      <dgm:t>
        <a:bodyPr/>
        <a:lstStyle/>
        <a:p>
          <a:endParaRPr lang="en-US"/>
        </a:p>
      </dgm:t>
    </dgm:pt>
    <dgm:pt modelId="{A41B5FC2-9C11-47E6-99A3-4EDF2ADEB9CE}" type="sibTrans" cxnId="{9F712A16-13DB-47E6-AC8D-9D5B1602FB5E}">
      <dgm:prSet/>
      <dgm:spPr/>
      <dgm:t>
        <a:bodyPr/>
        <a:lstStyle/>
        <a:p>
          <a:endParaRPr lang="en-US"/>
        </a:p>
      </dgm:t>
    </dgm:pt>
    <dgm:pt modelId="{5C9D163D-E960-42D8-AE6E-5B97AF6000A7}" type="pres">
      <dgm:prSet presAssocID="{3BC966BF-8B6C-4CC2-8FA9-0B26AC1B87D4}" presName="vert0" presStyleCnt="0">
        <dgm:presLayoutVars>
          <dgm:dir/>
          <dgm:animOne val="branch"/>
          <dgm:animLvl val="lvl"/>
        </dgm:presLayoutVars>
      </dgm:prSet>
      <dgm:spPr/>
    </dgm:pt>
    <dgm:pt modelId="{FA4EF781-DF23-4052-9A4F-FF75F4C00D25}" type="pres">
      <dgm:prSet presAssocID="{D72685DA-268A-4FFF-8111-7B37B95D19A3}" presName="thickLine" presStyleLbl="alignNode1" presStyleIdx="0" presStyleCnt="5"/>
      <dgm:spPr/>
    </dgm:pt>
    <dgm:pt modelId="{B9EA5F68-355C-422E-8567-9EABD0661C62}" type="pres">
      <dgm:prSet presAssocID="{D72685DA-268A-4FFF-8111-7B37B95D19A3}" presName="horz1" presStyleCnt="0"/>
      <dgm:spPr/>
    </dgm:pt>
    <dgm:pt modelId="{9725EE23-D584-4442-A1FE-0784B768658B}" type="pres">
      <dgm:prSet presAssocID="{D72685DA-268A-4FFF-8111-7B37B95D19A3}" presName="tx1" presStyleLbl="revTx" presStyleIdx="0" presStyleCnt="5"/>
      <dgm:spPr/>
    </dgm:pt>
    <dgm:pt modelId="{9EC28F40-340B-445B-A3D3-40E7CA26A0CF}" type="pres">
      <dgm:prSet presAssocID="{D72685DA-268A-4FFF-8111-7B37B95D19A3}" presName="vert1" presStyleCnt="0"/>
      <dgm:spPr/>
    </dgm:pt>
    <dgm:pt modelId="{3264A378-CD52-40BB-BC73-973B938CFA3B}" type="pres">
      <dgm:prSet presAssocID="{A48D07C0-F4DB-4A10-8002-B0169A909E8A}" presName="thickLine" presStyleLbl="alignNode1" presStyleIdx="1" presStyleCnt="5"/>
      <dgm:spPr/>
    </dgm:pt>
    <dgm:pt modelId="{A103ADBD-E761-41F5-AD1E-B4BAEF371B83}" type="pres">
      <dgm:prSet presAssocID="{A48D07C0-F4DB-4A10-8002-B0169A909E8A}" presName="horz1" presStyleCnt="0"/>
      <dgm:spPr/>
    </dgm:pt>
    <dgm:pt modelId="{9AF2D523-EF25-4F81-960C-47DC35EA69D1}" type="pres">
      <dgm:prSet presAssocID="{A48D07C0-F4DB-4A10-8002-B0169A909E8A}" presName="tx1" presStyleLbl="revTx" presStyleIdx="1" presStyleCnt="5"/>
      <dgm:spPr/>
    </dgm:pt>
    <dgm:pt modelId="{B53A6FF0-9553-4DDB-BB20-C07AE3A5BBC9}" type="pres">
      <dgm:prSet presAssocID="{A48D07C0-F4DB-4A10-8002-B0169A909E8A}" presName="vert1" presStyleCnt="0"/>
      <dgm:spPr/>
    </dgm:pt>
    <dgm:pt modelId="{0A5B38FA-4FFF-4C13-AE04-A8C01693EFD8}" type="pres">
      <dgm:prSet presAssocID="{ED3CACB1-D702-41C2-A6E7-848B3AD566CB}" presName="thickLine" presStyleLbl="alignNode1" presStyleIdx="2" presStyleCnt="5"/>
      <dgm:spPr/>
    </dgm:pt>
    <dgm:pt modelId="{D1AAD8F6-FC34-4CEA-A792-1B7795AB79CB}" type="pres">
      <dgm:prSet presAssocID="{ED3CACB1-D702-41C2-A6E7-848B3AD566CB}" presName="horz1" presStyleCnt="0"/>
      <dgm:spPr/>
    </dgm:pt>
    <dgm:pt modelId="{D8CCAFE1-CD9E-4A17-8599-B9D477AA3382}" type="pres">
      <dgm:prSet presAssocID="{ED3CACB1-D702-41C2-A6E7-848B3AD566CB}" presName="tx1" presStyleLbl="revTx" presStyleIdx="2" presStyleCnt="5"/>
      <dgm:spPr/>
    </dgm:pt>
    <dgm:pt modelId="{92351514-1F25-404A-884A-0ECC6FE01392}" type="pres">
      <dgm:prSet presAssocID="{ED3CACB1-D702-41C2-A6E7-848B3AD566CB}" presName="vert1" presStyleCnt="0"/>
      <dgm:spPr/>
    </dgm:pt>
    <dgm:pt modelId="{EC50B4A2-5F63-498C-8456-B723196BCC1E}" type="pres">
      <dgm:prSet presAssocID="{11FEE771-BACA-47D4-91A2-909D9B4B65DF}" presName="thickLine" presStyleLbl="alignNode1" presStyleIdx="3" presStyleCnt="5"/>
      <dgm:spPr/>
    </dgm:pt>
    <dgm:pt modelId="{F9072E68-1BEA-4F32-B29E-4008513A24D1}" type="pres">
      <dgm:prSet presAssocID="{11FEE771-BACA-47D4-91A2-909D9B4B65DF}" presName="horz1" presStyleCnt="0"/>
      <dgm:spPr/>
    </dgm:pt>
    <dgm:pt modelId="{77B6903D-C87C-4A29-B9E6-F2E5456E1FB8}" type="pres">
      <dgm:prSet presAssocID="{11FEE771-BACA-47D4-91A2-909D9B4B65DF}" presName="tx1" presStyleLbl="revTx" presStyleIdx="3" presStyleCnt="5"/>
      <dgm:spPr/>
    </dgm:pt>
    <dgm:pt modelId="{8FADA71E-EA77-4782-9E20-AD1BEDCE2475}" type="pres">
      <dgm:prSet presAssocID="{11FEE771-BACA-47D4-91A2-909D9B4B65DF}" presName="vert1" presStyleCnt="0"/>
      <dgm:spPr/>
    </dgm:pt>
    <dgm:pt modelId="{5ECA43D5-F277-4F0A-B24D-C5DE02C83C11}" type="pres">
      <dgm:prSet presAssocID="{51291C69-A063-407C-B279-EC9E1CB0E609}" presName="thickLine" presStyleLbl="alignNode1" presStyleIdx="4" presStyleCnt="5"/>
      <dgm:spPr/>
    </dgm:pt>
    <dgm:pt modelId="{0E6EC1A7-079B-4F3E-96EE-1177DFF81491}" type="pres">
      <dgm:prSet presAssocID="{51291C69-A063-407C-B279-EC9E1CB0E609}" presName="horz1" presStyleCnt="0"/>
      <dgm:spPr/>
    </dgm:pt>
    <dgm:pt modelId="{5B71199F-C452-4C68-9500-1B1AA1BF713D}" type="pres">
      <dgm:prSet presAssocID="{51291C69-A063-407C-B279-EC9E1CB0E609}" presName="tx1" presStyleLbl="revTx" presStyleIdx="4" presStyleCnt="5"/>
      <dgm:spPr/>
    </dgm:pt>
    <dgm:pt modelId="{47EB6C99-B884-4B30-82D4-52D77F27A0C8}" type="pres">
      <dgm:prSet presAssocID="{51291C69-A063-407C-B279-EC9E1CB0E609}" presName="vert1" presStyleCnt="0"/>
      <dgm:spPr/>
    </dgm:pt>
  </dgm:ptLst>
  <dgm:cxnLst>
    <dgm:cxn modelId="{9F712A16-13DB-47E6-AC8D-9D5B1602FB5E}" srcId="{3BC966BF-8B6C-4CC2-8FA9-0B26AC1B87D4}" destId="{51291C69-A063-407C-B279-EC9E1CB0E609}" srcOrd="4" destOrd="0" parTransId="{EAC38982-B5D6-434C-8E78-B1430B065BB0}" sibTransId="{A41B5FC2-9C11-47E6-99A3-4EDF2ADEB9CE}"/>
    <dgm:cxn modelId="{7D90A922-CBFB-49EA-8A4D-32C4D7693D7A}" type="presOf" srcId="{11FEE771-BACA-47D4-91A2-909D9B4B65DF}" destId="{77B6903D-C87C-4A29-B9E6-F2E5456E1FB8}" srcOrd="0" destOrd="0" presId="urn:microsoft.com/office/officeart/2008/layout/LinedList"/>
    <dgm:cxn modelId="{2EFB2226-74C2-46F6-A626-56EF49F10533}" type="presOf" srcId="{A48D07C0-F4DB-4A10-8002-B0169A909E8A}" destId="{9AF2D523-EF25-4F81-960C-47DC35EA69D1}" srcOrd="0" destOrd="0" presId="urn:microsoft.com/office/officeart/2008/layout/LinedList"/>
    <dgm:cxn modelId="{57F17B3A-A5F6-42CF-8647-661E6BF7748F}" type="presOf" srcId="{3BC966BF-8B6C-4CC2-8FA9-0B26AC1B87D4}" destId="{5C9D163D-E960-42D8-AE6E-5B97AF6000A7}" srcOrd="0" destOrd="0" presId="urn:microsoft.com/office/officeart/2008/layout/LinedList"/>
    <dgm:cxn modelId="{646E2467-84C6-42D2-86C4-8063CB3C272A}" srcId="{3BC966BF-8B6C-4CC2-8FA9-0B26AC1B87D4}" destId="{A48D07C0-F4DB-4A10-8002-B0169A909E8A}" srcOrd="1" destOrd="0" parTransId="{5D5D2F25-7C6C-40A1-A6E9-0D03DB15E98D}" sibTransId="{B790D347-195D-44BE-AAE5-BB107E5120F6}"/>
    <dgm:cxn modelId="{57F6F5C0-0A27-45A6-B15A-A21B4E5B7F02}" type="presOf" srcId="{51291C69-A063-407C-B279-EC9E1CB0E609}" destId="{5B71199F-C452-4C68-9500-1B1AA1BF713D}" srcOrd="0" destOrd="0" presId="urn:microsoft.com/office/officeart/2008/layout/LinedList"/>
    <dgm:cxn modelId="{4D7123CB-3BB8-439E-A621-E165D6BAD17A}" type="presOf" srcId="{D72685DA-268A-4FFF-8111-7B37B95D19A3}" destId="{9725EE23-D584-4442-A1FE-0784B768658B}" srcOrd="0" destOrd="0" presId="urn:microsoft.com/office/officeart/2008/layout/LinedList"/>
    <dgm:cxn modelId="{230495CD-93D9-4403-A398-F3C98B80AE61}" srcId="{3BC966BF-8B6C-4CC2-8FA9-0B26AC1B87D4}" destId="{11FEE771-BACA-47D4-91A2-909D9B4B65DF}" srcOrd="3" destOrd="0" parTransId="{EA4B5965-AA83-4055-A611-AE327CF78519}" sibTransId="{80F21216-FB4E-46F6-B431-02E369CFAC4A}"/>
    <dgm:cxn modelId="{C76C16CF-0954-4EF1-8B6D-EE7720663A19}" type="presOf" srcId="{ED3CACB1-D702-41C2-A6E7-848B3AD566CB}" destId="{D8CCAFE1-CD9E-4A17-8599-B9D477AA3382}" srcOrd="0" destOrd="0" presId="urn:microsoft.com/office/officeart/2008/layout/LinedList"/>
    <dgm:cxn modelId="{0E3E79EC-6757-4A3A-8123-3514C85AEB4C}" srcId="{3BC966BF-8B6C-4CC2-8FA9-0B26AC1B87D4}" destId="{ED3CACB1-D702-41C2-A6E7-848B3AD566CB}" srcOrd="2" destOrd="0" parTransId="{CB2B87C4-7C1F-4E5A-8ACC-C020BCF4B269}" sibTransId="{E648AE76-F9BB-4DE8-9099-B753A0AB4643}"/>
    <dgm:cxn modelId="{A5545DF0-BABE-4DF4-8514-7AA450668BE6}" srcId="{3BC966BF-8B6C-4CC2-8FA9-0B26AC1B87D4}" destId="{D72685DA-268A-4FFF-8111-7B37B95D19A3}" srcOrd="0" destOrd="0" parTransId="{E42B093F-1B50-4D4C-85BC-F50EFF1BD9F1}" sibTransId="{E884389A-1B03-47A5-B283-36AE84287F8D}"/>
    <dgm:cxn modelId="{ECD03D7E-DBD9-4B42-BEC9-53C8BAA4AD2D}" type="presParOf" srcId="{5C9D163D-E960-42D8-AE6E-5B97AF6000A7}" destId="{FA4EF781-DF23-4052-9A4F-FF75F4C00D25}" srcOrd="0" destOrd="0" presId="urn:microsoft.com/office/officeart/2008/layout/LinedList"/>
    <dgm:cxn modelId="{6B6940D1-B139-478D-B98E-41A088E4B673}" type="presParOf" srcId="{5C9D163D-E960-42D8-AE6E-5B97AF6000A7}" destId="{B9EA5F68-355C-422E-8567-9EABD0661C62}" srcOrd="1" destOrd="0" presId="urn:microsoft.com/office/officeart/2008/layout/LinedList"/>
    <dgm:cxn modelId="{95D784CD-FDD5-4C6E-B94B-68AF020DAF0A}" type="presParOf" srcId="{B9EA5F68-355C-422E-8567-9EABD0661C62}" destId="{9725EE23-D584-4442-A1FE-0784B768658B}" srcOrd="0" destOrd="0" presId="urn:microsoft.com/office/officeart/2008/layout/LinedList"/>
    <dgm:cxn modelId="{0AC38DFD-6B07-40C0-AD87-3E798DC2339E}" type="presParOf" srcId="{B9EA5F68-355C-422E-8567-9EABD0661C62}" destId="{9EC28F40-340B-445B-A3D3-40E7CA26A0CF}" srcOrd="1" destOrd="0" presId="urn:microsoft.com/office/officeart/2008/layout/LinedList"/>
    <dgm:cxn modelId="{24C0B869-02FE-4CF2-8221-88DEEC66FA5C}" type="presParOf" srcId="{5C9D163D-E960-42D8-AE6E-5B97AF6000A7}" destId="{3264A378-CD52-40BB-BC73-973B938CFA3B}" srcOrd="2" destOrd="0" presId="urn:microsoft.com/office/officeart/2008/layout/LinedList"/>
    <dgm:cxn modelId="{056FB5E4-319E-4D6E-9256-43C23B1EDBED}" type="presParOf" srcId="{5C9D163D-E960-42D8-AE6E-5B97AF6000A7}" destId="{A103ADBD-E761-41F5-AD1E-B4BAEF371B83}" srcOrd="3" destOrd="0" presId="urn:microsoft.com/office/officeart/2008/layout/LinedList"/>
    <dgm:cxn modelId="{CE66200A-7B9D-43ED-9126-3AFADAF8875D}" type="presParOf" srcId="{A103ADBD-E761-41F5-AD1E-B4BAEF371B83}" destId="{9AF2D523-EF25-4F81-960C-47DC35EA69D1}" srcOrd="0" destOrd="0" presId="urn:microsoft.com/office/officeart/2008/layout/LinedList"/>
    <dgm:cxn modelId="{572A22F3-BAAE-47B1-8BC1-1014D86E3C73}" type="presParOf" srcId="{A103ADBD-E761-41F5-AD1E-B4BAEF371B83}" destId="{B53A6FF0-9553-4DDB-BB20-C07AE3A5BBC9}" srcOrd="1" destOrd="0" presId="urn:microsoft.com/office/officeart/2008/layout/LinedList"/>
    <dgm:cxn modelId="{C1B846D9-4BD2-4101-85B3-FB267D7011A1}" type="presParOf" srcId="{5C9D163D-E960-42D8-AE6E-5B97AF6000A7}" destId="{0A5B38FA-4FFF-4C13-AE04-A8C01693EFD8}" srcOrd="4" destOrd="0" presId="urn:microsoft.com/office/officeart/2008/layout/LinedList"/>
    <dgm:cxn modelId="{DB85679F-9C04-46FC-8942-A6E53572D5A9}" type="presParOf" srcId="{5C9D163D-E960-42D8-AE6E-5B97AF6000A7}" destId="{D1AAD8F6-FC34-4CEA-A792-1B7795AB79CB}" srcOrd="5" destOrd="0" presId="urn:microsoft.com/office/officeart/2008/layout/LinedList"/>
    <dgm:cxn modelId="{68CED7F4-E531-45CD-BE88-B18813CFE704}" type="presParOf" srcId="{D1AAD8F6-FC34-4CEA-A792-1B7795AB79CB}" destId="{D8CCAFE1-CD9E-4A17-8599-B9D477AA3382}" srcOrd="0" destOrd="0" presId="urn:microsoft.com/office/officeart/2008/layout/LinedList"/>
    <dgm:cxn modelId="{E0F7DC7D-8463-443C-9B33-812DD4D57152}" type="presParOf" srcId="{D1AAD8F6-FC34-4CEA-A792-1B7795AB79CB}" destId="{92351514-1F25-404A-884A-0ECC6FE01392}" srcOrd="1" destOrd="0" presId="urn:microsoft.com/office/officeart/2008/layout/LinedList"/>
    <dgm:cxn modelId="{C7F0E9A2-EC53-41CF-AF27-82803B6BD3E8}" type="presParOf" srcId="{5C9D163D-E960-42D8-AE6E-5B97AF6000A7}" destId="{EC50B4A2-5F63-498C-8456-B723196BCC1E}" srcOrd="6" destOrd="0" presId="urn:microsoft.com/office/officeart/2008/layout/LinedList"/>
    <dgm:cxn modelId="{325FBE62-6794-4694-B27E-A742BFEBF36F}" type="presParOf" srcId="{5C9D163D-E960-42D8-AE6E-5B97AF6000A7}" destId="{F9072E68-1BEA-4F32-B29E-4008513A24D1}" srcOrd="7" destOrd="0" presId="urn:microsoft.com/office/officeart/2008/layout/LinedList"/>
    <dgm:cxn modelId="{8A9F4EBA-18E0-4027-A9FA-A4AFC8E0FD61}" type="presParOf" srcId="{F9072E68-1BEA-4F32-B29E-4008513A24D1}" destId="{77B6903D-C87C-4A29-B9E6-F2E5456E1FB8}" srcOrd="0" destOrd="0" presId="urn:microsoft.com/office/officeart/2008/layout/LinedList"/>
    <dgm:cxn modelId="{A16C1B56-22BB-41F4-AB53-758FE7DB56CC}" type="presParOf" srcId="{F9072E68-1BEA-4F32-B29E-4008513A24D1}" destId="{8FADA71E-EA77-4782-9E20-AD1BEDCE2475}" srcOrd="1" destOrd="0" presId="urn:microsoft.com/office/officeart/2008/layout/LinedList"/>
    <dgm:cxn modelId="{702A8600-92F9-47A7-A784-1912EBF46EA7}" type="presParOf" srcId="{5C9D163D-E960-42D8-AE6E-5B97AF6000A7}" destId="{5ECA43D5-F277-4F0A-B24D-C5DE02C83C11}" srcOrd="8" destOrd="0" presId="urn:microsoft.com/office/officeart/2008/layout/LinedList"/>
    <dgm:cxn modelId="{1347C014-0D50-4A88-B4FB-2F0B33921C3E}" type="presParOf" srcId="{5C9D163D-E960-42D8-AE6E-5B97AF6000A7}" destId="{0E6EC1A7-079B-4F3E-96EE-1177DFF81491}" srcOrd="9" destOrd="0" presId="urn:microsoft.com/office/officeart/2008/layout/LinedList"/>
    <dgm:cxn modelId="{67281891-FC10-4986-AF00-528178F45775}" type="presParOf" srcId="{0E6EC1A7-079B-4F3E-96EE-1177DFF81491}" destId="{5B71199F-C452-4C68-9500-1B1AA1BF713D}" srcOrd="0" destOrd="0" presId="urn:microsoft.com/office/officeart/2008/layout/LinedList"/>
    <dgm:cxn modelId="{9BC51EE1-F0A4-4A13-9F1D-21A5A462B62D}" type="presParOf" srcId="{0E6EC1A7-079B-4F3E-96EE-1177DFF81491}" destId="{47EB6C99-B884-4B30-82D4-52D77F27A0C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62BDCE-142F-4D74-802C-C32C3E3E4EA7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5717883-51C0-443D-B451-68AA6A4E3BA7}">
      <dgm:prSet/>
      <dgm:spPr/>
      <dgm:t>
        <a:bodyPr/>
        <a:lstStyle/>
        <a:p>
          <a:pPr>
            <a:defRPr cap="all"/>
          </a:pPr>
          <a:r>
            <a:rPr lang="en-US"/>
            <a:t>Visioning</a:t>
          </a:r>
        </a:p>
      </dgm:t>
    </dgm:pt>
    <dgm:pt modelId="{11869CA3-94CC-4257-A5E3-E7CD9BA6D192}" type="parTrans" cxnId="{4295E303-57FF-4F2C-9810-AF0803ACB19D}">
      <dgm:prSet/>
      <dgm:spPr/>
      <dgm:t>
        <a:bodyPr/>
        <a:lstStyle/>
        <a:p>
          <a:endParaRPr lang="en-US"/>
        </a:p>
      </dgm:t>
    </dgm:pt>
    <dgm:pt modelId="{6BA24FE4-F950-448A-81A8-E261B2A5E30C}" type="sibTrans" cxnId="{4295E303-57FF-4F2C-9810-AF0803ACB19D}">
      <dgm:prSet/>
      <dgm:spPr/>
      <dgm:t>
        <a:bodyPr/>
        <a:lstStyle/>
        <a:p>
          <a:endParaRPr lang="en-US"/>
        </a:p>
      </dgm:t>
    </dgm:pt>
    <dgm:pt modelId="{5C60E63A-7DB9-40D7-A309-EE01BAADE73C}">
      <dgm:prSet/>
      <dgm:spPr/>
      <dgm:t>
        <a:bodyPr/>
        <a:lstStyle/>
        <a:p>
          <a:pPr>
            <a:defRPr cap="all"/>
          </a:pPr>
          <a:r>
            <a:rPr lang="en-US"/>
            <a:t>Idea Generation</a:t>
          </a:r>
        </a:p>
      </dgm:t>
    </dgm:pt>
    <dgm:pt modelId="{99305E89-D9D0-45AA-82A3-D0D7FBEFD8EB}" type="parTrans" cxnId="{C38B9410-F87B-4862-9F7D-BEACAFF898E9}">
      <dgm:prSet/>
      <dgm:spPr/>
      <dgm:t>
        <a:bodyPr/>
        <a:lstStyle/>
        <a:p>
          <a:endParaRPr lang="en-US"/>
        </a:p>
      </dgm:t>
    </dgm:pt>
    <dgm:pt modelId="{CA3F26FE-3CDE-412D-94B7-06F895B86920}" type="sibTrans" cxnId="{C38B9410-F87B-4862-9F7D-BEACAFF898E9}">
      <dgm:prSet/>
      <dgm:spPr/>
      <dgm:t>
        <a:bodyPr/>
        <a:lstStyle/>
        <a:p>
          <a:endParaRPr lang="en-US"/>
        </a:p>
      </dgm:t>
    </dgm:pt>
    <dgm:pt modelId="{9FE9828B-BBB9-4CB7-98A6-CF6E2F6BFD79}">
      <dgm:prSet/>
      <dgm:spPr/>
      <dgm:t>
        <a:bodyPr/>
        <a:lstStyle/>
        <a:p>
          <a:pPr>
            <a:defRPr cap="all"/>
          </a:pPr>
          <a:r>
            <a:rPr lang="en-US"/>
            <a:t>Identifying Work Streams</a:t>
          </a:r>
        </a:p>
      </dgm:t>
    </dgm:pt>
    <dgm:pt modelId="{A9CE3DD9-F9D6-4CF3-A205-069AB2D0C246}" type="parTrans" cxnId="{2B6E744C-0C67-4953-814C-359C33152B9A}">
      <dgm:prSet/>
      <dgm:spPr/>
      <dgm:t>
        <a:bodyPr/>
        <a:lstStyle/>
        <a:p>
          <a:endParaRPr lang="en-US"/>
        </a:p>
      </dgm:t>
    </dgm:pt>
    <dgm:pt modelId="{9D8077BD-4B61-4D66-A183-00A8B089FFFE}" type="sibTrans" cxnId="{2B6E744C-0C67-4953-814C-359C33152B9A}">
      <dgm:prSet/>
      <dgm:spPr/>
      <dgm:t>
        <a:bodyPr/>
        <a:lstStyle/>
        <a:p>
          <a:endParaRPr lang="en-US"/>
        </a:p>
      </dgm:t>
    </dgm:pt>
    <dgm:pt modelId="{A321B0A0-62DF-4FE7-A5C6-7AD2B059E4B7}" type="pres">
      <dgm:prSet presAssocID="{F762BDCE-142F-4D74-802C-C32C3E3E4EA7}" presName="root" presStyleCnt="0">
        <dgm:presLayoutVars>
          <dgm:dir/>
          <dgm:resizeHandles val="exact"/>
        </dgm:presLayoutVars>
      </dgm:prSet>
      <dgm:spPr/>
    </dgm:pt>
    <dgm:pt modelId="{5FF02063-EABD-481D-AA1A-0AE0278D7E68}" type="pres">
      <dgm:prSet presAssocID="{B5717883-51C0-443D-B451-68AA6A4E3BA7}" presName="compNode" presStyleCnt="0"/>
      <dgm:spPr/>
    </dgm:pt>
    <dgm:pt modelId="{C40EFD32-0530-4B15-B0BB-D9C0001A5378}" type="pres">
      <dgm:prSet presAssocID="{B5717883-51C0-443D-B451-68AA6A4E3BA7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288147C-8965-443E-8AE0-20E874A7EE8A}" type="pres">
      <dgm:prSet presAssocID="{B5717883-51C0-443D-B451-68AA6A4E3BA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BC49BFE9-D9D9-4AC5-98C5-9D1AAA0B282B}" type="pres">
      <dgm:prSet presAssocID="{B5717883-51C0-443D-B451-68AA6A4E3BA7}" presName="spaceRect" presStyleCnt="0"/>
      <dgm:spPr/>
    </dgm:pt>
    <dgm:pt modelId="{C17F6EE6-1286-4189-8E37-78BA731DC466}" type="pres">
      <dgm:prSet presAssocID="{B5717883-51C0-443D-B451-68AA6A4E3BA7}" presName="textRect" presStyleLbl="revTx" presStyleIdx="0" presStyleCnt="3">
        <dgm:presLayoutVars>
          <dgm:chMax val="1"/>
          <dgm:chPref val="1"/>
        </dgm:presLayoutVars>
      </dgm:prSet>
      <dgm:spPr/>
    </dgm:pt>
    <dgm:pt modelId="{9223658A-5AF3-408D-B59A-DB86AF5F3A3F}" type="pres">
      <dgm:prSet presAssocID="{6BA24FE4-F950-448A-81A8-E261B2A5E30C}" presName="sibTrans" presStyleCnt="0"/>
      <dgm:spPr/>
    </dgm:pt>
    <dgm:pt modelId="{1E575A44-33DE-42C7-ADD3-5FF8D0D67AAD}" type="pres">
      <dgm:prSet presAssocID="{5C60E63A-7DB9-40D7-A309-EE01BAADE73C}" presName="compNode" presStyleCnt="0"/>
      <dgm:spPr/>
    </dgm:pt>
    <dgm:pt modelId="{8E523B75-2A9B-4E11-B70C-C49F4A60FA9A}" type="pres">
      <dgm:prSet presAssocID="{5C60E63A-7DB9-40D7-A309-EE01BAADE73C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6F157258-3540-454B-AE53-65B799C76EE0}" type="pres">
      <dgm:prSet presAssocID="{5C60E63A-7DB9-40D7-A309-EE01BAADE73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39980AC1-BD48-464D-B2C5-88A48E33A186}" type="pres">
      <dgm:prSet presAssocID="{5C60E63A-7DB9-40D7-A309-EE01BAADE73C}" presName="spaceRect" presStyleCnt="0"/>
      <dgm:spPr/>
    </dgm:pt>
    <dgm:pt modelId="{5C08DDF8-468C-43FB-9211-C36AA5783C6F}" type="pres">
      <dgm:prSet presAssocID="{5C60E63A-7DB9-40D7-A309-EE01BAADE73C}" presName="textRect" presStyleLbl="revTx" presStyleIdx="1" presStyleCnt="3">
        <dgm:presLayoutVars>
          <dgm:chMax val="1"/>
          <dgm:chPref val="1"/>
        </dgm:presLayoutVars>
      </dgm:prSet>
      <dgm:spPr/>
    </dgm:pt>
    <dgm:pt modelId="{4580BFC8-B41E-44C5-95E3-D7236188CBBF}" type="pres">
      <dgm:prSet presAssocID="{CA3F26FE-3CDE-412D-94B7-06F895B86920}" presName="sibTrans" presStyleCnt="0"/>
      <dgm:spPr/>
    </dgm:pt>
    <dgm:pt modelId="{F7DCD885-1C11-4D80-B5D8-D2C7E962EAC0}" type="pres">
      <dgm:prSet presAssocID="{9FE9828B-BBB9-4CB7-98A6-CF6E2F6BFD79}" presName="compNode" presStyleCnt="0"/>
      <dgm:spPr/>
    </dgm:pt>
    <dgm:pt modelId="{D514E6E0-FC89-4109-84B1-6B2D4CFF98DF}" type="pres">
      <dgm:prSet presAssocID="{9FE9828B-BBB9-4CB7-98A6-CF6E2F6BFD79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4D0CF46B-BD21-4016-ABFC-0BBF579AB7F6}" type="pres">
      <dgm:prSet presAssocID="{9FE9828B-BBB9-4CB7-98A6-CF6E2F6BFD7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DDD4E42-5F8E-4020-8ED7-8D7758E32CC8}" type="pres">
      <dgm:prSet presAssocID="{9FE9828B-BBB9-4CB7-98A6-CF6E2F6BFD79}" presName="spaceRect" presStyleCnt="0"/>
      <dgm:spPr/>
    </dgm:pt>
    <dgm:pt modelId="{13EE0409-22A7-4045-B952-C30286BE7235}" type="pres">
      <dgm:prSet presAssocID="{9FE9828B-BBB9-4CB7-98A6-CF6E2F6BFD7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295E303-57FF-4F2C-9810-AF0803ACB19D}" srcId="{F762BDCE-142F-4D74-802C-C32C3E3E4EA7}" destId="{B5717883-51C0-443D-B451-68AA6A4E3BA7}" srcOrd="0" destOrd="0" parTransId="{11869CA3-94CC-4257-A5E3-E7CD9BA6D192}" sibTransId="{6BA24FE4-F950-448A-81A8-E261B2A5E30C}"/>
    <dgm:cxn modelId="{C38B9410-F87B-4862-9F7D-BEACAFF898E9}" srcId="{F762BDCE-142F-4D74-802C-C32C3E3E4EA7}" destId="{5C60E63A-7DB9-40D7-A309-EE01BAADE73C}" srcOrd="1" destOrd="0" parTransId="{99305E89-D9D0-45AA-82A3-D0D7FBEFD8EB}" sibTransId="{CA3F26FE-3CDE-412D-94B7-06F895B86920}"/>
    <dgm:cxn modelId="{2B6E744C-0C67-4953-814C-359C33152B9A}" srcId="{F762BDCE-142F-4D74-802C-C32C3E3E4EA7}" destId="{9FE9828B-BBB9-4CB7-98A6-CF6E2F6BFD79}" srcOrd="2" destOrd="0" parTransId="{A9CE3DD9-F9D6-4CF3-A205-069AB2D0C246}" sibTransId="{9D8077BD-4B61-4D66-A183-00A8B089FFFE}"/>
    <dgm:cxn modelId="{DBCA859A-06B2-4893-B157-EF8224FFD37B}" type="presOf" srcId="{F762BDCE-142F-4D74-802C-C32C3E3E4EA7}" destId="{A321B0A0-62DF-4FE7-A5C6-7AD2B059E4B7}" srcOrd="0" destOrd="0" presId="urn:microsoft.com/office/officeart/2018/5/layout/IconLeafLabelList"/>
    <dgm:cxn modelId="{572174BE-D810-44AA-98EF-003580C2EB91}" type="presOf" srcId="{B5717883-51C0-443D-B451-68AA6A4E3BA7}" destId="{C17F6EE6-1286-4189-8E37-78BA731DC466}" srcOrd="0" destOrd="0" presId="urn:microsoft.com/office/officeart/2018/5/layout/IconLeafLabelList"/>
    <dgm:cxn modelId="{3B91A2E0-FE15-4B5A-BEC2-A867F6167F3E}" type="presOf" srcId="{5C60E63A-7DB9-40D7-A309-EE01BAADE73C}" destId="{5C08DDF8-468C-43FB-9211-C36AA5783C6F}" srcOrd="0" destOrd="0" presId="urn:microsoft.com/office/officeart/2018/5/layout/IconLeafLabelList"/>
    <dgm:cxn modelId="{118C7BF8-10C5-43FB-9107-A56F931CE3D8}" type="presOf" srcId="{9FE9828B-BBB9-4CB7-98A6-CF6E2F6BFD79}" destId="{13EE0409-22A7-4045-B952-C30286BE7235}" srcOrd="0" destOrd="0" presId="urn:microsoft.com/office/officeart/2018/5/layout/IconLeafLabelList"/>
    <dgm:cxn modelId="{11CB8EEB-E394-4253-B76F-F03B2C5FDC6D}" type="presParOf" srcId="{A321B0A0-62DF-4FE7-A5C6-7AD2B059E4B7}" destId="{5FF02063-EABD-481D-AA1A-0AE0278D7E68}" srcOrd="0" destOrd="0" presId="urn:microsoft.com/office/officeart/2018/5/layout/IconLeafLabelList"/>
    <dgm:cxn modelId="{EA59B572-C616-4B4A-BCC3-EDEADCA90AF5}" type="presParOf" srcId="{5FF02063-EABD-481D-AA1A-0AE0278D7E68}" destId="{C40EFD32-0530-4B15-B0BB-D9C0001A5378}" srcOrd="0" destOrd="0" presId="urn:microsoft.com/office/officeart/2018/5/layout/IconLeafLabelList"/>
    <dgm:cxn modelId="{94A06FA6-733D-483C-988C-6C61D193B832}" type="presParOf" srcId="{5FF02063-EABD-481D-AA1A-0AE0278D7E68}" destId="{A288147C-8965-443E-8AE0-20E874A7EE8A}" srcOrd="1" destOrd="0" presId="urn:microsoft.com/office/officeart/2018/5/layout/IconLeafLabelList"/>
    <dgm:cxn modelId="{C5833AC7-51BE-45F7-819F-DB5B86CB3049}" type="presParOf" srcId="{5FF02063-EABD-481D-AA1A-0AE0278D7E68}" destId="{BC49BFE9-D9D9-4AC5-98C5-9D1AAA0B282B}" srcOrd="2" destOrd="0" presId="urn:microsoft.com/office/officeart/2018/5/layout/IconLeafLabelList"/>
    <dgm:cxn modelId="{24824E09-B709-4049-B758-3EA9EAA31ADA}" type="presParOf" srcId="{5FF02063-EABD-481D-AA1A-0AE0278D7E68}" destId="{C17F6EE6-1286-4189-8E37-78BA731DC466}" srcOrd="3" destOrd="0" presId="urn:microsoft.com/office/officeart/2018/5/layout/IconLeafLabelList"/>
    <dgm:cxn modelId="{D6869834-CDD0-4FC7-90C7-35577315E205}" type="presParOf" srcId="{A321B0A0-62DF-4FE7-A5C6-7AD2B059E4B7}" destId="{9223658A-5AF3-408D-B59A-DB86AF5F3A3F}" srcOrd="1" destOrd="0" presId="urn:microsoft.com/office/officeart/2018/5/layout/IconLeafLabelList"/>
    <dgm:cxn modelId="{B2A3C4E3-169B-4573-9CE0-15CF33AFE5C7}" type="presParOf" srcId="{A321B0A0-62DF-4FE7-A5C6-7AD2B059E4B7}" destId="{1E575A44-33DE-42C7-ADD3-5FF8D0D67AAD}" srcOrd="2" destOrd="0" presId="urn:microsoft.com/office/officeart/2018/5/layout/IconLeafLabelList"/>
    <dgm:cxn modelId="{2965616E-F23F-4876-B209-5CA69DD01A86}" type="presParOf" srcId="{1E575A44-33DE-42C7-ADD3-5FF8D0D67AAD}" destId="{8E523B75-2A9B-4E11-B70C-C49F4A60FA9A}" srcOrd="0" destOrd="0" presId="urn:microsoft.com/office/officeart/2018/5/layout/IconLeafLabelList"/>
    <dgm:cxn modelId="{D868DDFA-B802-4C05-82A2-4BE76B3070CA}" type="presParOf" srcId="{1E575A44-33DE-42C7-ADD3-5FF8D0D67AAD}" destId="{6F157258-3540-454B-AE53-65B799C76EE0}" srcOrd="1" destOrd="0" presId="urn:microsoft.com/office/officeart/2018/5/layout/IconLeafLabelList"/>
    <dgm:cxn modelId="{9C60350E-A022-4255-8CEA-5450BDE28265}" type="presParOf" srcId="{1E575A44-33DE-42C7-ADD3-5FF8D0D67AAD}" destId="{39980AC1-BD48-464D-B2C5-88A48E33A186}" srcOrd="2" destOrd="0" presId="urn:microsoft.com/office/officeart/2018/5/layout/IconLeafLabelList"/>
    <dgm:cxn modelId="{141BB100-A760-406D-9FD4-1039EEE25828}" type="presParOf" srcId="{1E575A44-33DE-42C7-ADD3-5FF8D0D67AAD}" destId="{5C08DDF8-468C-43FB-9211-C36AA5783C6F}" srcOrd="3" destOrd="0" presId="urn:microsoft.com/office/officeart/2018/5/layout/IconLeafLabelList"/>
    <dgm:cxn modelId="{39CF8D31-4DFE-4166-ABB6-AC60436F94BF}" type="presParOf" srcId="{A321B0A0-62DF-4FE7-A5C6-7AD2B059E4B7}" destId="{4580BFC8-B41E-44C5-95E3-D7236188CBBF}" srcOrd="3" destOrd="0" presId="urn:microsoft.com/office/officeart/2018/5/layout/IconLeafLabelList"/>
    <dgm:cxn modelId="{82C77FBD-8D5B-45FD-9B75-C9E25AAF64D7}" type="presParOf" srcId="{A321B0A0-62DF-4FE7-A5C6-7AD2B059E4B7}" destId="{F7DCD885-1C11-4D80-B5D8-D2C7E962EAC0}" srcOrd="4" destOrd="0" presId="urn:microsoft.com/office/officeart/2018/5/layout/IconLeafLabelList"/>
    <dgm:cxn modelId="{1393B762-8D00-460C-A342-1830BD3C615B}" type="presParOf" srcId="{F7DCD885-1C11-4D80-B5D8-D2C7E962EAC0}" destId="{D514E6E0-FC89-4109-84B1-6B2D4CFF98DF}" srcOrd="0" destOrd="0" presId="urn:microsoft.com/office/officeart/2018/5/layout/IconLeafLabelList"/>
    <dgm:cxn modelId="{E1F8FDC1-8DB4-43C5-A8C7-F17A2C88F32A}" type="presParOf" srcId="{F7DCD885-1C11-4D80-B5D8-D2C7E962EAC0}" destId="{4D0CF46B-BD21-4016-ABFC-0BBF579AB7F6}" srcOrd="1" destOrd="0" presId="urn:microsoft.com/office/officeart/2018/5/layout/IconLeafLabelList"/>
    <dgm:cxn modelId="{D989F112-4C5B-4187-A055-80846C366FBE}" type="presParOf" srcId="{F7DCD885-1C11-4D80-B5D8-D2C7E962EAC0}" destId="{5DDD4E42-5F8E-4020-8ED7-8D7758E32CC8}" srcOrd="2" destOrd="0" presId="urn:microsoft.com/office/officeart/2018/5/layout/IconLeafLabelList"/>
    <dgm:cxn modelId="{9B9485FF-1108-4DC7-B8E6-2148554699F8}" type="presParOf" srcId="{F7DCD885-1C11-4D80-B5D8-D2C7E962EAC0}" destId="{13EE0409-22A7-4045-B952-C30286BE7235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D041FE-FFC1-4C94-97F5-910AD833DC9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57ACBFE-D1A9-4C5C-A8EA-E55F1A6909CC}">
      <dgm:prSet/>
      <dgm:spPr/>
      <dgm:t>
        <a:bodyPr/>
        <a:lstStyle/>
        <a:p>
          <a:pPr>
            <a:defRPr cap="all"/>
          </a:pPr>
          <a:r>
            <a:rPr lang="en-US"/>
            <a:t>Identify Workstreams</a:t>
          </a:r>
        </a:p>
      </dgm:t>
    </dgm:pt>
    <dgm:pt modelId="{8F5F082B-602E-4FD2-87F1-9758AD49CF49}" type="parTrans" cxnId="{33BBF136-D0AD-485D-8A9D-08C7665AEAF4}">
      <dgm:prSet/>
      <dgm:spPr/>
      <dgm:t>
        <a:bodyPr/>
        <a:lstStyle/>
        <a:p>
          <a:endParaRPr lang="en-US"/>
        </a:p>
      </dgm:t>
    </dgm:pt>
    <dgm:pt modelId="{784E1AE0-9F51-4043-98BE-801BD82CA8A8}" type="sibTrans" cxnId="{33BBF136-D0AD-485D-8A9D-08C7665AEAF4}">
      <dgm:prSet/>
      <dgm:spPr/>
      <dgm:t>
        <a:bodyPr/>
        <a:lstStyle/>
        <a:p>
          <a:endParaRPr lang="en-US"/>
        </a:p>
      </dgm:t>
    </dgm:pt>
    <dgm:pt modelId="{8893D3B2-44D2-4D95-9970-AE4581FF9981}">
      <dgm:prSet/>
      <dgm:spPr/>
      <dgm:t>
        <a:bodyPr/>
        <a:lstStyle/>
        <a:p>
          <a:pPr>
            <a:defRPr cap="all"/>
          </a:pPr>
          <a:r>
            <a:rPr lang="en-US"/>
            <a:t>Create Milestones</a:t>
          </a:r>
        </a:p>
      </dgm:t>
    </dgm:pt>
    <dgm:pt modelId="{FBDE09B2-8A1A-44AD-92AF-F121DC65FE5A}" type="parTrans" cxnId="{8D5F20F0-624B-431E-8500-08961FE2D980}">
      <dgm:prSet/>
      <dgm:spPr/>
      <dgm:t>
        <a:bodyPr/>
        <a:lstStyle/>
        <a:p>
          <a:endParaRPr lang="en-US"/>
        </a:p>
      </dgm:t>
    </dgm:pt>
    <dgm:pt modelId="{9C189E46-654F-4FFD-AAA4-C43AD89F1CFB}" type="sibTrans" cxnId="{8D5F20F0-624B-431E-8500-08961FE2D980}">
      <dgm:prSet/>
      <dgm:spPr/>
      <dgm:t>
        <a:bodyPr/>
        <a:lstStyle/>
        <a:p>
          <a:endParaRPr lang="en-US"/>
        </a:p>
      </dgm:t>
    </dgm:pt>
    <dgm:pt modelId="{895A42E4-BB7B-4F9D-B3D4-677C9225375C}" type="pres">
      <dgm:prSet presAssocID="{6BD041FE-FFC1-4C94-97F5-910AD833DC9C}" presName="root" presStyleCnt="0">
        <dgm:presLayoutVars>
          <dgm:dir/>
          <dgm:resizeHandles val="exact"/>
        </dgm:presLayoutVars>
      </dgm:prSet>
      <dgm:spPr/>
    </dgm:pt>
    <dgm:pt modelId="{FDCE69F8-5570-49FA-984E-DD6817BB7F40}" type="pres">
      <dgm:prSet presAssocID="{657ACBFE-D1A9-4C5C-A8EA-E55F1A6909CC}" presName="compNode" presStyleCnt="0"/>
      <dgm:spPr/>
    </dgm:pt>
    <dgm:pt modelId="{23C6C72B-242C-4799-9E92-0E2573C1A259}" type="pres">
      <dgm:prSet presAssocID="{657ACBFE-D1A9-4C5C-A8EA-E55F1A6909CC}" presName="iconBgRect" presStyleLbl="bgShp" presStyleIdx="0" presStyleCnt="2"/>
      <dgm:spPr/>
    </dgm:pt>
    <dgm:pt modelId="{5FE85FD0-4E66-4F7B-915A-6F3245A778D9}" type="pres">
      <dgm:prSet presAssocID="{657ACBFE-D1A9-4C5C-A8EA-E55F1A6909C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1F38E051-DC94-4039-AE19-FF6C01707D9A}" type="pres">
      <dgm:prSet presAssocID="{657ACBFE-D1A9-4C5C-A8EA-E55F1A6909CC}" presName="spaceRect" presStyleCnt="0"/>
      <dgm:spPr/>
    </dgm:pt>
    <dgm:pt modelId="{18F104C8-52FE-49A5-87C3-EA42F52A3D95}" type="pres">
      <dgm:prSet presAssocID="{657ACBFE-D1A9-4C5C-A8EA-E55F1A6909CC}" presName="textRect" presStyleLbl="revTx" presStyleIdx="0" presStyleCnt="2">
        <dgm:presLayoutVars>
          <dgm:chMax val="1"/>
          <dgm:chPref val="1"/>
        </dgm:presLayoutVars>
      </dgm:prSet>
      <dgm:spPr/>
    </dgm:pt>
    <dgm:pt modelId="{2907FDE5-2D7C-4073-B2B0-8C759B5DA072}" type="pres">
      <dgm:prSet presAssocID="{784E1AE0-9F51-4043-98BE-801BD82CA8A8}" presName="sibTrans" presStyleCnt="0"/>
      <dgm:spPr/>
    </dgm:pt>
    <dgm:pt modelId="{E9E86FEF-56F7-4397-9ED9-F5E12474B744}" type="pres">
      <dgm:prSet presAssocID="{8893D3B2-44D2-4D95-9970-AE4581FF9981}" presName="compNode" presStyleCnt="0"/>
      <dgm:spPr/>
    </dgm:pt>
    <dgm:pt modelId="{3443474C-AC2B-4738-B172-65700F20511E}" type="pres">
      <dgm:prSet presAssocID="{8893D3B2-44D2-4D95-9970-AE4581FF9981}" presName="iconBgRect" presStyleLbl="bgShp" presStyleIdx="1" presStyleCnt="2"/>
      <dgm:spPr/>
    </dgm:pt>
    <dgm:pt modelId="{37CBDF96-25CD-4A2E-B1CB-808ED91FB59F}" type="pres">
      <dgm:prSet presAssocID="{8893D3B2-44D2-4D95-9970-AE4581FF998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42E2ED5-62A6-4862-AE3F-610634332CFC}" type="pres">
      <dgm:prSet presAssocID="{8893D3B2-44D2-4D95-9970-AE4581FF9981}" presName="spaceRect" presStyleCnt="0"/>
      <dgm:spPr/>
    </dgm:pt>
    <dgm:pt modelId="{F43BDF97-3CDC-4FB3-BD31-57966194F7A7}" type="pres">
      <dgm:prSet presAssocID="{8893D3B2-44D2-4D95-9970-AE4581FF9981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1D85C502-68A3-4D0F-9560-064D7E66C4E5}" type="presOf" srcId="{6BD041FE-FFC1-4C94-97F5-910AD833DC9C}" destId="{895A42E4-BB7B-4F9D-B3D4-677C9225375C}" srcOrd="0" destOrd="0" presId="urn:microsoft.com/office/officeart/2018/5/layout/IconCircleLabelList"/>
    <dgm:cxn modelId="{33BBF136-D0AD-485D-8A9D-08C7665AEAF4}" srcId="{6BD041FE-FFC1-4C94-97F5-910AD833DC9C}" destId="{657ACBFE-D1A9-4C5C-A8EA-E55F1A6909CC}" srcOrd="0" destOrd="0" parTransId="{8F5F082B-602E-4FD2-87F1-9758AD49CF49}" sibTransId="{784E1AE0-9F51-4043-98BE-801BD82CA8A8}"/>
    <dgm:cxn modelId="{4A4DF839-11C8-4204-975C-23ADE2937711}" type="presOf" srcId="{657ACBFE-D1A9-4C5C-A8EA-E55F1A6909CC}" destId="{18F104C8-52FE-49A5-87C3-EA42F52A3D95}" srcOrd="0" destOrd="0" presId="urn:microsoft.com/office/officeart/2018/5/layout/IconCircleLabelList"/>
    <dgm:cxn modelId="{8D5F20F0-624B-431E-8500-08961FE2D980}" srcId="{6BD041FE-FFC1-4C94-97F5-910AD833DC9C}" destId="{8893D3B2-44D2-4D95-9970-AE4581FF9981}" srcOrd="1" destOrd="0" parTransId="{FBDE09B2-8A1A-44AD-92AF-F121DC65FE5A}" sibTransId="{9C189E46-654F-4FFD-AAA4-C43AD89F1CFB}"/>
    <dgm:cxn modelId="{1255D6F0-5FD3-4193-B9B4-E73F4C360DB0}" type="presOf" srcId="{8893D3B2-44D2-4D95-9970-AE4581FF9981}" destId="{F43BDF97-3CDC-4FB3-BD31-57966194F7A7}" srcOrd="0" destOrd="0" presId="urn:microsoft.com/office/officeart/2018/5/layout/IconCircleLabelList"/>
    <dgm:cxn modelId="{CC9C0CE3-5E7F-4284-9AC2-DFC4AA61D11C}" type="presParOf" srcId="{895A42E4-BB7B-4F9D-B3D4-677C9225375C}" destId="{FDCE69F8-5570-49FA-984E-DD6817BB7F40}" srcOrd="0" destOrd="0" presId="urn:microsoft.com/office/officeart/2018/5/layout/IconCircleLabelList"/>
    <dgm:cxn modelId="{12D974BF-7557-41B9-A83E-EBD24580D18D}" type="presParOf" srcId="{FDCE69F8-5570-49FA-984E-DD6817BB7F40}" destId="{23C6C72B-242C-4799-9E92-0E2573C1A259}" srcOrd="0" destOrd="0" presId="urn:microsoft.com/office/officeart/2018/5/layout/IconCircleLabelList"/>
    <dgm:cxn modelId="{7DB9B4EB-2597-4F22-BD04-9C7530D6610F}" type="presParOf" srcId="{FDCE69F8-5570-49FA-984E-DD6817BB7F40}" destId="{5FE85FD0-4E66-4F7B-915A-6F3245A778D9}" srcOrd="1" destOrd="0" presId="urn:microsoft.com/office/officeart/2018/5/layout/IconCircleLabelList"/>
    <dgm:cxn modelId="{9ED2F085-6A8D-42CA-A096-79B71714F6AC}" type="presParOf" srcId="{FDCE69F8-5570-49FA-984E-DD6817BB7F40}" destId="{1F38E051-DC94-4039-AE19-FF6C01707D9A}" srcOrd="2" destOrd="0" presId="urn:microsoft.com/office/officeart/2018/5/layout/IconCircleLabelList"/>
    <dgm:cxn modelId="{A788BF8E-80DB-4EE8-8078-444E226A1511}" type="presParOf" srcId="{FDCE69F8-5570-49FA-984E-DD6817BB7F40}" destId="{18F104C8-52FE-49A5-87C3-EA42F52A3D95}" srcOrd="3" destOrd="0" presId="urn:microsoft.com/office/officeart/2018/5/layout/IconCircleLabelList"/>
    <dgm:cxn modelId="{FCCA59BA-D327-4744-B610-C983CFAE8C1F}" type="presParOf" srcId="{895A42E4-BB7B-4F9D-B3D4-677C9225375C}" destId="{2907FDE5-2D7C-4073-B2B0-8C759B5DA072}" srcOrd="1" destOrd="0" presId="urn:microsoft.com/office/officeart/2018/5/layout/IconCircleLabelList"/>
    <dgm:cxn modelId="{832EE411-A215-472C-B5EB-1F590E4E03A6}" type="presParOf" srcId="{895A42E4-BB7B-4F9D-B3D4-677C9225375C}" destId="{E9E86FEF-56F7-4397-9ED9-F5E12474B744}" srcOrd="2" destOrd="0" presId="urn:microsoft.com/office/officeart/2018/5/layout/IconCircleLabelList"/>
    <dgm:cxn modelId="{4DFFC1F4-149C-4FBE-9E4B-9B4A6C3CCF4A}" type="presParOf" srcId="{E9E86FEF-56F7-4397-9ED9-F5E12474B744}" destId="{3443474C-AC2B-4738-B172-65700F20511E}" srcOrd="0" destOrd="0" presId="urn:microsoft.com/office/officeart/2018/5/layout/IconCircleLabelList"/>
    <dgm:cxn modelId="{C23FD017-1016-4030-B7DF-A5E6BDC49BA2}" type="presParOf" srcId="{E9E86FEF-56F7-4397-9ED9-F5E12474B744}" destId="{37CBDF96-25CD-4A2E-B1CB-808ED91FB59F}" srcOrd="1" destOrd="0" presId="urn:microsoft.com/office/officeart/2018/5/layout/IconCircleLabelList"/>
    <dgm:cxn modelId="{A5B80A5E-FD18-4E67-B59D-00DF3B5A11A0}" type="presParOf" srcId="{E9E86FEF-56F7-4397-9ED9-F5E12474B744}" destId="{F42E2ED5-62A6-4862-AE3F-610634332CFC}" srcOrd="2" destOrd="0" presId="urn:microsoft.com/office/officeart/2018/5/layout/IconCircleLabelList"/>
    <dgm:cxn modelId="{762D9FCB-39AA-499B-8547-C5E80F61F4D6}" type="presParOf" srcId="{E9E86FEF-56F7-4397-9ED9-F5E12474B744}" destId="{F43BDF97-3CDC-4FB3-BD31-57966194F7A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C289225-4B69-4D76-AC40-F67FF6A022A2}" type="doc">
      <dgm:prSet loTypeId="urn:microsoft.com/office/officeart/2005/8/layout/cycle3" loCatId="cycle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DBD2E4C-25A1-4B2A-923C-36650FFBD50C}">
      <dgm:prSet/>
      <dgm:spPr/>
      <dgm:t>
        <a:bodyPr/>
        <a:lstStyle/>
        <a:p>
          <a:r>
            <a:rPr lang="en-US"/>
            <a:t>Begin to Cluster Ideas into Themes</a:t>
          </a:r>
        </a:p>
      </dgm:t>
    </dgm:pt>
    <dgm:pt modelId="{97D0082E-E839-4915-933A-ECC7994175EE}" type="parTrans" cxnId="{241776F3-A171-468A-870D-C236B8248675}">
      <dgm:prSet/>
      <dgm:spPr/>
      <dgm:t>
        <a:bodyPr/>
        <a:lstStyle/>
        <a:p>
          <a:endParaRPr lang="en-US"/>
        </a:p>
      </dgm:t>
    </dgm:pt>
    <dgm:pt modelId="{ABFA2D32-2D03-472B-8DDA-EB280473FD6F}" type="sibTrans" cxnId="{241776F3-A171-468A-870D-C236B8248675}">
      <dgm:prSet/>
      <dgm:spPr/>
      <dgm:t>
        <a:bodyPr/>
        <a:lstStyle/>
        <a:p>
          <a:endParaRPr lang="en-US"/>
        </a:p>
      </dgm:t>
    </dgm:pt>
    <dgm:pt modelId="{3CA78358-8306-41CD-B274-4113558065BC}">
      <dgm:prSet/>
      <dgm:spPr/>
      <dgm:t>
        <a:bodyPr/>
        <a:lstStyle/>
        <a:p>
          <a:r>
            <a:rPr lang="en-US"/>
            <a:t>These Clusters will become Workstreams</a:t>
          </a:r>
        </a:p>
      </dgm:t>
    </dgm:pt>
    <dgm:pt modelId="{8042BB6D-2F5D-40DE-97AC-D9B5B743E340}" type="parTrans" cxnId="{BF7CBD36-FF94-40F1-9C23-25E44AFB3BBE}">
      <dgm:prSet/>
      <dgm:spPr/>
      <dgm:t>
        <a:bodyPr/>
        <a:lstStyle/>
        <a:p>
          <a:endParaRPr lang="en-US"/>
        </a:p>
      </dgm:t>
    </dgm:pt>
    <dgm:pt modelId="{738728BB-FEC8-45E9-8BBD-9416C0A98E42}" type="sibTrans" cxnId="{BF7CBD36-FF94-40F1-9C23-25E44AFB3BBE}">
      <dgm:prSet/>
      <dgm:spPr/>
      <dgm:t>
        <a:bodyPr/>
        <a:lstStyle/>
        <a:p>
          <a:endParaRPr lang="en-US"/>
        </a:p>
      </dgm:t>
    </dgm:pt>
    <dgm:pt modelId="{9A288102-489B-43FB-A1BB-13489613D6A9}">
      <dgm:prSet/>
      <dgm:spPr/>
      <dgm:t>
        <a:bodyPr/>
        <a:lstStyle/>
        <a:p>
          <a:r>
            <a:rPr lang="en-US"/>
            <a:t>Are we using the Right Workstreams to Accomplish our Goal?</a:t>
          </a:r>
        </a:p>
      </dgm:t>
    </dgm:pt>
    <dgm:pt modelId="{565B8AB8-D21F-46E0-A480-03F4154C0EF9}" type="parTrans" cxnId="{A999F4BB-A138-44B5-AFD1-9E28D4E7C1BA}">
      <dgm:prSet/>
      <dgm:spPr/>
      <dgm:t>
        <a:bodyPr/>
        <a:lstStyle/>
        <a:p>
          <a:endParaRPr lang="en-US"/>
        </a:p>
      </dgm:t>
    </dgm:pt>
    <dgm:pt modelId="{0EB9BA16-BA38-4D45-BD94-F98C57723506}" type="sibTrans" cxnId="{A999F4BB-A138-44B5-AFD1-9E28D4E7C1BA}">
      <dgm:prSet/>
      <dgm:spPr/>
      <dgm:t>
        <a:bodyPr/>
        <a:lstStyle/>
        <a:p>
          <a:endParaRPr lang="en-US"/>
        </a:p>
      </dgm:t>
    </dgm:pt>
    <dgm:pt modelId="{350CB4F9-D801-4962-A422-6DAF8D6B72B8}" type="pres">
      <dgm:prSet presAssocID="{DC289225-4B69-4D76-AC40-F67FF6A022A2}" presName="Name0" presStyleCnt="0">
        <dgm:presLayoutVars>
          <dgm:dir/>
          <dgm:resizeHandles val="exact"/>
        </dgm:presLayoutVars>
      </dgm:prSet>
      <dgm:spPr/>
    </dgm:pt>
    <dgm:pt modelId="{FD2D21C6-61AF-4E8D-9AF8-E5BD6DBADFB3}" type="pres">
      <dgm:prSet presAssocID="{DC289225-4B69-4D76-AC40-F67FF6A022A2}" presName="cycle" presStyleCnt="0"/>
      <dgm:spPr/>
    </dgm:pt>
    <dgm:pt modelId="{7AB87F64-06D2-418D-A1D2-A23E90821D09}" type="pres">
      <dgm:prSet presAssocID="{CDBD2E4C-25A1-4B2A-923C-36650FFBD50C}" presName="nodeFirstNode" presStyleLbl="node1" presStyleIdx="0" presStyleCnt="3">
        <dgm:presLayoutVars>
          <dgm:bulletEnabled val="1"/>
        </dgm:presLayoutVars>
      </dgm:prSet>
      <dgm:spPr/>
    </dgm:pt>
    <dgm:pt modelId="{A2BB4D0A-7D86-4A2F-BA38-034E21E7DB16}" type="pres">
      <dgm:prSet presAssocID="{ABFA2D32-2D03-472B-8DDA-EB280473FD6F}" presName="sibTransFirstNode" presStyleLbl="bgShp" presStyleIdx="0" presStyleCnt="1"/>
      <dgm:spPr/>
    </dgm:pt>
    <dgm:pt modelId="{ACC1F2C2-3B9E-474F-8893-8E5D53BFACDC}" type="pres">
      <dgm:prSet presAssocID="{3CA78358-8306-41CD-B274-4113558065BC}" presName="nodeFollowingNodes" presStyleLbl="node1" presStyleIdx="1" presStyleCnt="3">
        <dgm:presLayoutVars>
          <dgm:bulletEnabled val="1"/>
        </dgm:presLayoutVars>
      </dgm:prSet>
      <dgm:spPr/>
    </dgm:pt>
    <dgm:pt modelId="{94A28A68-4255-4E5B-A48B-343FDCED38AB}" type="pres">
      <dgm:prSet presAssocID="{9A288102-489B-43FB-A1BB-13489613D6A9}" presName="nodeFollowingNodes" presStyleLbl="node1" presStyleIdx="2" presStyleCnt="3">
        <dgm:presLayoutVars>
          <dgm:bulletEnabled val="1"/>
        </dgm:presLayoutVars>
      </dgm:prSet>
      <dgm:spPr/>
    </dgm:pt>
  </dgm:ptLst>
  <dgm:cxnLst>
    <dgm:cxn modelId="{AE1C7402-98AE-4A9A-8C75-974D517721FF}" type="presOf" srcId="{CDBD2E4C-25A1-4B2A-923C-36650FFBD50C}" destId="{7AB87F64-06D2-418D-A1D2-A23E90821D09}" srcOrd="0" destOrd="0" presId="urn:microsoft.com/office/officeart/2005/8/layout/cycle3"/>
    <dgm:cxn modelId="{C8B8AC33-92FD-4F59-AD4A-2836D572D7C4}" type="presOf" srcId="{3CA78358-8306-41CD-B274-4113558065BC}" destId="{ACC1F2C2-3B9E-474F-8893-8E5D53BFACDC}" srcOrd="0" destOrd="0" presId="urn:microsoft.com/office/officeart/2005/8/layout/cycle3"/>
    <dgm:cxn modelId="{BF7CBD36-FF94-40F1-9C23-25E44AFB3BBE}" srcId="{DC289225-4B69-4D76-AC40-F67FF6A022A2}" destId="{3CA78358-8306-41CD-B274-4113558065BC}" srcOrd="1" destOrd="0" parTransId="{8042BB6D-2F5D-40DE-97AC-D9B5B743E340}" sibTransId="{738728BB-FEC8-45E9-8BBD-9416C0A98E42}"/>
    <dgm:cxn modelId="{A999F4BB-A138-44B5-AFD1-9E28D4E7C1BA}" srcId="{DC289225-4B69-4D76-AC40-F67FF6A022A2}" destId="{9A288102-489B-43FB-A1BB-13489613D6A9}" srcOrd="2" destOrd="0" parTransId="{565B8AB8-D21F-46E0-A480-03F4154C0EF9}" sibTransId="{0EB9BA16-BA38-4D45-BD94-F98C57723506}"/>
    <dgm:cxn modelId="{5A56FBC6-F784-4812-9B2B-D036DE396B18}" type="presOf" srcId="{ABFA2D32-2D03-472B-8DDA-EB280473FD6F}" destId="{A2BB4D0A-7D86-4A2F-BA38-034E21E7DB16}" srcOrd="0" destOrd="0" presId="urn:microsoft.com/office/officeart/2005/8/layout/cycle3"/>
    <dgm:cxn modelId="{56CF15CF-58A5-48E9-9BFE-302237C8373B}" type="presOf" srcId="{DC289225-4B69-4D76-AC40-F67FF6A022A2}" destId="{350CB4F9-D801-4962-A422-6DAF8D6B72B8}" srcOrd="0" destOrd="0" presId="urn:microsoft.com/office/officeart/2005/8/layout/cycle3"/>
    <dgm:cxn modelId="{62B74CD8-33A4-4E1C-8F3B-3986742A72EF}" type="presOf" srcId="{9A288102-489B-43FB-A1BB-13489613D6A9}" destId="{94A28A68-4255-4E5B-A48B-343FDCED38AB}" srcOrd="0" destOrd="0" presId="urn:microsoft.com/office/officeart/2005/8/layout/cycle3"/>
    <dgm:cxn modelId="{241776F3-A171-468A-870D-C236B8248675}" srcId="{DC289225-4B69-4D76-AC40-F67FF6A022A2}" destId="{CDBD2E4C-25A1-4B2A-923C-36650FFBD50C}" srcOrd="0" destOrd="0" parTransId="{97D0082E-E839-4915-933A-ECC7994175EE}" sibTransId="{ABFA2D32-2D03-472B-8DDA-EB280473FD6F}"/>
    <dgm:cxn modelId="{23DE026E-54E9-48B1-B777-3FBB0CED7CBC}" type="presParOf" srcId="{350CB4F9-D801-4962-A422-6DAF8D6B72B8}" destId="{FD2D21C6-61AF-4E8D-9AF8-E5BD6DBADFB3}" srcOrd="0" destOrd="0" presId="urn:microsoft.com/office/officeart/2005/8/layout/cycle3"/>
    <dgm:cxn modelId="{4F48B6A4-65F0-4BFF-A017-A6C1D33E0E13}" type="presParOf" srcId="{FD2D21C6-61AF-4E8D-9AF8-E5BD6DBADFB3}" destId="{7AB87F64-06D2-418D-A1D2-A23E90821D09}" srcOrd="0" destOrd="0" presId="urn:microsoft.com/office/officeart/2005/8/layout/cycle3"/>
    <dgm:cxn modelId="{6A0AD472-E1FB-460E-8463-B4AF0D1D77AB}" type="presParOf" srcId="{FD2D21C6-61AF-4E8D-9AF8-E5BD6DBADFB3}" destId="{A2BB4D0A-7D86-4A2F-BA38-034E21E7DB16}" srcOrd="1" destOrd="0" presId="urn:microsoft.com/office/officeart/2005/8/layout/cycle3"/>
    <dgm:cxn modelId="{89F20118-F401-4FB5-81BB-744FCDE7E9E9}" type="presParOf" srcId="{FD2D21C6-61AF-4E8D-9AF8-E5BD6DBADFB3}" destId="{ACC1F2C2-3B9E-474F-8893-8E5D53BFACDC}" srcOrd="2" destOrd="0" presId="urn:microsoft.com/office/officeart/2005/8/layout/cycle3"/>
    <dgm:cxn modelId="{1F8A772B-8989-4200-B78A-1DB47A7A7B7C}" type="presParOf" srcId="{FD2D21C6-61AF-4E8D-9AF8-E5BD6DBADFB3}" destId="{94A28A68-4255-4E5B-A48B-343FDCED38AB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39BACF4-4602-44A8-9C87-7F442093E65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4_2" csCatId="accent4" phldr="1"/>
      <dgm:spPr/>
      <dgm:t>
        <a:bodyPr/>
        <a:lstStyle/>
        <a:p>
          <a:endParaRPr lang="en-US"/>
        </a:p>
      </dgm:t>
    </dgm:pt>
    <dgm:pt modelId="{CF035DB9-65F9-4EE5-B698-06DDF8C5130D}">
      <dgm:prSet/>
      <dgm:spPr/>
      <dgm:t>
        <a:bodyPr/>
        <a:lstStyle/>
        <a:p>
          <a:pPr>
            <a:defRPr cap="all"/>
          </a:pPr>
          <a:r>
            <a:rPr lang="en-US" b="0" i="0"/>
            <a:t>Detailed Action Plans</a:t>
          </a:r>
          <a:endParaRPr lang="en-US"/>
        </a:p>
      </dgm:t>
    </dgm:pt>
    <dgm:pt modelId="{8B0CCEB3-E392-4125-BC81-0345B1337625}" type="parTrans" cxnId="{FCE8FF2C-AB92-440E-92A0-9C63520622D4}">
      <dgm:prSet/>
      <dgm:spPr/>
      <dgm:t>
        <a:bodyPr/>
        <a:lstStyle/>
        <a:p>
          <a:endParaRPr lang="en-US"/>
        </a:p>
      </dgm:t>
    </dgm:pt>
    <dgm:pt modelId="{27F5595A-1E98-4C89-9408-51F638D00AE3}" type="sibTrans" cxnId="{FCE8FF2C-AB92-440E-92A0-9C63520622D4}">
      <dgm:prSet/>
      <dgm:spPr/>
      <dgm:t>
        <a:bodyPr/>
        <a:lstStyle/>
        <a:p>
          <a:endParaRPr lang="en-US"/>
        </a:p>
      </dgm:t>
    </dgm:pt>
    <dgm:pt modelId="{2EFB9630-586F-4018-8130-5EB1F26B1E33}">
      <dgm:prSet/>
      <dgm:spPr/>
      <dgm:t>
        <a:bodyPr/>
        <a:lstStyle/>
        <a:p>
          <a:pPr>
            <a:defRPr cap="all"/>
          </a:pPr>
          <a:r>
            <a:rPr lang="en-US" b="0" i="0"/>
            <a:t>Aligning the Work Plan </a:t>
          </a:r>
          <a:endParaRPr lang="en-US"/>
        </a:p>
      </dgm:t>
    </dgm:pt>
    <dgm:pt modelId="{D8866E4A-85E0-4E23-91DF-F3A6DB16FC8D}" type="parTrans" cxnId="{CAF1B809-012B-42E8-93A7-642727655E01}">
      <dgm:prSet/>
      <dgm:spPr/>
      <dgm:t>
        <a:bodyPr/>
        <a:lstStyle/>
        <a:p>
          <a:endParaRPr lang="en-US"/>
        </a:p>
      </dgm:t>
    </dgm:pt>
    <dgm:pt modelId="{D881D82E-F925-4277-BDF8-93D700F45AF4}" type="sibTrans" cxnId="{CAF1B809-012B-42E8-93A7-642727655E01}">
      <dgm:prSet/>
      <dgm:spPr/>
      <dgm:t>
        <a:bodyPr/>
        <a:lstStyle/>
        <a:p>
          <a:endParaRPr lang="en-US"/>
        </a:p>
      </dgm:t>
    </dgm:pt>
    <dgm:pt modelId="{D8BA828B-D7CB-4609-A433-559A37365B99}" type="pres">
      <dgm:prSet presAssocID="{E39BACF4-4602-44A8-9C87-7F442093E651}" presName="root" presStyleCnt="0">
        <dgm:presLayoutVars>
          <dgm:dir/>
          <dgm:resizeHandles val="exact"/>
        </dgm:presLayoutVars>
      </dgm:prSet>
      <dgm:spPr/>
    </dgm:pt>
    <dgm:pt modelId="{1C9D16E4-F35D-4A75-9977-3BFFD8DC0593}" type="pres">
      <dgm:prSet presAssocID="{CF035DB9-65F9-4EE5-B698-06DDF8C5130D}" presName="compNode" presStyleCnt="0"/>
      <dgm:spPr/>
    </dgm:pt>
    <dgm:pt modelId="{56A448EC-EBDC-4B43-B8D8-3C980195218B}" type="pres">
      <dgm:prSet presAssocID="{CF035DB9-65F9-4EE5-B698-06DDF8C5130D}" presName="iconBgRect" presStyleLbl="bgShp" presStyleIdx="0" presStyleCnt="2"/>
      <dgm:spPr/>
    </dgm:pt>
    <dgm:pt modelId="{93044896-8C0A-4812-B0A8-1457B9C46884}" type="pres">
      <dgm:prSet presAssocID="{CF035DB9-65F9-4EE5-B698-06DDF8C5130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2AA376A4-1CBE-4743-98B0-69DC24AE3C4E}" type="pres">
      <dgm:prSet presAssocID="{CF035DB9-65F9-4EE5-B698-06DDF8C5130D}" presName="spaceRect" presStyleCnt="0"/>
      <dgm:spPr/>
    </dgm:pt>
    <dgm:pt modelId="{0EBEC68D-61E9-4BD9-AFCD-651EFC769A93}" type="pres">
      <dgm:prSet presAssocID="{CF035DB9-65F9-4EE5-B698-06DDF8C5130D}" presName="textRect" presStyleLbl="revTx" presStyleIdx="0" presStyleCnt="2">
        <dgm:presLayoutVars>
          <dgm:chMax val="1"/>
          <dgm:chPref val="1"/>
        </dgm:presLayoutVars>
      </dgm:prSet>
      <dgm:spPr/>
    </dgm:pt>
    <dgm:pt modelId="{1F7022E5-0A71-447E-9517-D684694B3000}" type="pres">
      <dgm:prSet presAssocID="{27F5595A-1E98-4C89-9408-51F638D00AE3}" presName="sibTrans" presStyleCnt="0"/>
      <dgm:spPr/>
    </dgm:pt>
    <dgm:pt modelId="{A37F08C6-59E5-4F8F-ACA9-AD4141D58F21}" type="pres">
      <dgm:prSet presAssocID="{2EFB9630-586F-4018-8130-5EB1F26B1E33}" presName="compNode" presStyleCnt="0"/>
      <dgm:spPr/>
    </dgm:pt>
    <dgm:pt modelId="{202E2AB3-488C-4AEF-9509-A021A22C53FA}" type="pres">
      <dgm:prSet presAssocID="{2EFB9630-586F-4018-8130-5EB1F26B1E33}" presName="iconBgRect" presStyleLbl="bgShp" presStyleIdx="1" presStyleCnt="2"/>
      <dgm:spPr/>
    </dgm:pt>
    <dgm:pt modelId="{245117D4-8700-4E17-ABE7-E7B64A3B477A}" type="pres">
      <dgm:prSet presAssocID="{2EFB9630-586F-4018-8130-5EB1F26B1E3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C86EEB9-AFEF-4193-92E3-2F426F7097FE}" type="pres">
      <dgm:prSet presAssocID="{2EFB9630-586F-4018-8130-5EB1F26B1E33}" presName="spaceRect" presStyleCnt="0"/>
      <dgm:spPr/>
    </dgm:pt>
    <dgm:pt modelId="{17AB402A-DCAB-45B4-BB68-F3FE2BF04F6D}" type="pres">
      <dgm:prSet presAssocID="{2EFB9630-586F-4018-8130-5EB1F26B1E3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CAF1B809-012B-42E8-93A7-642727655E01}" srcId="{E39BACF4-4602-44A8-9C87-7F442093E651}" destId="{2EFB9630-586F-4018-8130-5EB1F26B1E33}" srcOrd="1" destOrd="0" parTransId="{D8866E4A-85E0-4E23-91DF-F3A6DB16FC8D}" sibTransId="{D881D82E-F925-4277-BDF8-93D700F45AF4}"/>
    <dgm:cxn modelId="{FCE8FF2C-AB92-440E-92A0-9C63520622D4}" srcId="{E39BACF4-4602-44A8-9C87-7F442093E651}" destId="{CF035DB9-65F9-4EE5-B698-06DDF8C5130D}" srcOrd="0" destOrd="0" parTransId="{8B0CCEB3-E392-4125-BC81-0345B1337625}" sibTransId="{27F5595A-1E98-4C89-9408-51F638D00AE3}"/>
    <dgm:cxn modelId="{EE825037-82A1-4666-A63C-00597307FFD3}" type="presOf" srcId="{2EFB9630-586F-4018-8130-5EB1F26B1E33}" destId="{17AB402A-DCAB-45B4-BB68-F3FE2BF04F6D}" srcOrd="0" destOrd="0" presId="urn:microsoft.com/office/officeart/2018/5/layout/IconCircleLabelList"/>
    <dgm:cxn modelId="{B2F76E6C-A6DC-4D08-9115-9C740414FE21}" type="presOf" srcId="{E39BACF4-4602-44A8-9C87-7F442093E651}" destId="{D8BA828B-D7CB-4609-A433-559A37365B99}" srcOrd="0" destOrd="0" presId="urn:microsoft.com/office/officeart/2018/5/layout/IconCircleLabelList"/>
    <dgm:cxn modelId="{31692DB6-5C27-422C-8A5A-BA24144BA019}" type="presOf" srcId="{CF035DB9-65F9-4EE5-B698-06DDF8C5130D}" destId="{0EBEC68D-61E9-4BD9-AFCD-651EFC769A93}" srcOrd="0" destOrd="0" presId="urn:microsoft.com/office/officeart/2018/5/layout/IconCircleLabelList"/>
    <dgm:cxn modelId="{AD0264F3-C86E-42F7-B8E2-197F0E1AB5EA}" type="presParOf" srcId="{D8BA828B-D7CB-4609-A433-559A37365B99}" destId="{1C9D16E4-F35D-4A75-9977-3BFFD8DC0593}" srcOrd="0" destOrd="0" presId="urn:microsoft.com/office/officeart/2018/5/layout/IconCircleLabelList"/>
    <dgm:cxn modelId="{F4531167-A5D2-477A-BB95-2DBD110016C5}" type="presParOf" srcId="{1C9D16E4-F35D-4A75-9977-3BFFD8DC0593}" destId="{56A448EC-EBDC-4B43-B8D8-3C980195218B}" srcOrd="0" destOrd="0" presId="urn:microsoft.com/office/officeart/2018/5/layout/IconCircleLabelList"/>
    <dgm:cxn modelId="{D79B7C0F-3CD5-4820-B01C-1482D5C5F18B}" type="presParOf" srcId="{1C9D16E4-F35D-4A75-9977-3BFFD8DC0593}" destId="{93044896-8C0A-4812-B0A8-1457B9C46884}" srcOrd="1" destOrd="0" presId="urn:microsoft.com/office/officeart/2018/5/layout/IconCircleLabelList"/>
    <dgm:cxn modelId="{D57B9706-48C7-4AB3-AEA7-B00CAA59B82F}" type="presParOf" srcId="{1C9D16E4-F35D-4A75-9977-3BFFD8DC0593}" destId="{2AA376A4-1CBE-4743-98B0-69DC24AE3C4E}" srcOrd="2" destOrd="0" presId="urn:microsoft.com/office/officeart/2018/5/layout/IconCircleLabelList"/>
    <dgm:cxn modelId="{3375780E-F518-462E-A0A4-8D205A31AE98}" type="presParOf" srcId="{1C9D16E4-F35D-4A75-9977-3BFFD8DC0593}" destId="{0EBEC68D-61E9-4BD9-AFCD-651EFC769A93}" srcOrd="3" destOrd="0" presId="urn:microsoft.com/office/officeart/2018/5/layout/IconCircleLabelList"/>
    <dgm:cxn modelId="{81D8F64F-F0D2-45E2-8903-4340F07FFAC3}" type="presParOf" srcId="{D8BA828B-D7CB-4609-A433-559A37365B99}" destId="{1F7022E5-0A71-447E-9517-D684694B3000}" srcOrd="1" destOrd="0" presId="urn:microsoft.com/office/officeart/2018/5/layout/IconCircleLabelList"/>
    <dgm:cxn modelId="{F15C8590-64BD-4E01-9B38-E6FEE437C6D1}" type="presParOf" srcId="{D8BA828B-D7CB-4609-A433-559A37365B99}" destId="{A37F08C6-59E5-4F8F-ACA9-AD4141D58F21}" srcOrd="2" destOrd="0" presId="urn:microsoft.com/office/officeart/2018/5/layout/IconCircleLabelList"/>
    <dgm:cxn modelId="{2FC86CEE-04D4-400B-9524-ABBACA3E2F8C}" type="presParOf" srcId="{A37F08C6-59E5-4F8F-ACA9-AD4141D58F21}" destId="{202E2AB3-488C-4AEF-9509-A021A22C53FA}" srcOrd="0" destOrd="0" presId="urn:microsoft.com/office/officeart/2018/5/layout/IconCircleLabelList"/>
    <dgm:cxn modelId="{561B5544-99A8-446C-A77D-35AAC87FEA68}" type="presParOf" srcId="{A37F08C6-59E5-4F8F-ACA9-AD4141D58F21}" destId="{245117D4-8700-4E17-ABE7-E7B64A3B477A}" srcOrd="1" destOrd="0" presId="urn:microsoft.com/office/officeart/2018/5/layout/IconCircleLabelList"/>
    <dgm:cxn modelId="{01786487-73F3-42AC-AEB6-815334852341}" type="presParOf" srcId="{A37F08C6-59E5-4F8F-ACA9-AD4141D58F21}" destId="{0C86EEB9-AFEF-4193-92E3-2F426F7097FE}" srcOrd="2" destOrd="0" presId="urn:microsoft.com/office/officeart/2018/5/layout/IconCircleLabelList"/>
    <dgm:cxn modelId="{3372B553-3E51-4895-92B8-CAC38262D4D5}" type="presParOf" srcId="{A37F08C6-59E5-4F8F-ACA9-AD4141D58F21}" destId="{17AB402A-DCAB-45B4-BB68-F3FE2BF04F6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FFAE4E2-60F4-4A5C-B44A-28C3E00A92B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BC6C717-E1E3-4377-B5FC-F360FD72319F}">
      <dgm:prSet/>
      <dgm:spPr/>
      <dgm:t>
        <a:bodyPr/>
        <a:lstStyle/>
        <a:p>
          <a:r>
            <a:rPr lang="en-US"/>
            <a:t>Team Leads will meet with Sponsors and Ambassadors.</a:t>
          </a:r>
        </a:p>
      </dgm:t>
    </dgm:pt>
    <dgm:pt modelId="{01AAA2D1-BA62-4A1C-85C0-D3DD68D92E75}" type="parTrans" cxnId="{64FEEC5E-2E3E-4820-8960-929A132096C2}">
      <dgm:prSet/>
      <dgm:spPr/>
      <dgm:t>
        <a:bodyPr/>
        <a:lstStyle/>
        <a:p>
          <a:endParaRPr lang="en-US"/>
        </a:p>
      </dgm:t>
    </dgm:pt>
    <dgm:pt modelId="{148D5D20-1BDB-4A40-8282-0F0B840229C4}" type="sibTrans" cxnId="{64FEEC5E-2E3E-4820-8960-929A132096C2}">
      <dgm:prSet/>
      <dgm:spPr/>
      <dgm:t>
        <a:bodyPr/>
        <a:lstStyle/>
        <a:p>
          <a:endParaRPr lang="en-US"/>
        </a:p>
      </dgm:t>
    </dgm:pt>
    <dgm:pt modelId="{47FFED83-A478-450F-A583-8981F0BFA50A}">
      <dgm:prSet/>
      <dgm:spPr/>
      <dgm:t>
        <a:bodyPr/>
        <a:lstStyle/>
        <a:p>
          <a:r>
            <a:rPr lang="en-US"/>
            <a:t>Weekly Team Meeting day and time will be established, and invites set out to team.</a:t>
          </a:r>
        </a:p>
      </dgm:t>
    </dgm:pt>
    <dgm:pt modelId="{26FA8DDE-CA17-44CD-8A9D-9420AA7B2A7B}" type="parTrans" cxnId="{DCE15928-958F-4007-B72B-A83DE0BFFA44}">
      <dgm:prSet/>
      <dgm:spPr/>
      <dgm:t>
        <a:bodyPr/>
        <a:lstStyle/>
        <a:p>
          <a:endParaRPr lang="en-US"/>
        </a:p>
      </dgm:t>
    </dgm:pt>
    <dgm:pt modelId="{5062E763-E7BD-4F82-ABC5-B2ADF4D4F678}" type="sibTrans" cxnId="{DCE15928-958F-4007-B72B-A83DE0BFFA44}">
      <dgm:prSet/>
      <dgm:spPr/>
      <dgm:t>
        <a:bodyPr/>
        <a:lstStyle/>
        <a:p>
          <a:endParaRPr lang="en-US"/>
        </a:p>
      </dgm:t>
    </dgm:pt>
    <dgm:pt modelId="{BBD14BAC-79AD-4B5A-8B23-3CD04263856F}" type="pres">
      <dgm:prSet presAssocID="{AFFAE4E2-60F4-4A5C-B44A-28C3E00A92BE}" presName="root" presStyleCnt="0">
        <dgm:presLayoutVars>
          <dgm:dir/>
          <dgm:resizeHandles val="exact"/>
        </dgm:presLayoutVars>
      </dgm:prSet>
      <dgm:spPr/>
    </dgm:pt>
    <dgm:pt modelId="{5780CD02-8372-4927-A2EA-4820CA4980B1}" type="pres">
      <dgm:prSet presAssocID="{9BC6C717-E1E3-4377-B5FC-F360FD72319F}" presName="compNode" presStyleCnt="0"/>
      <dgm:spPr/>
    </dgm:pt>
    <dgm:pt modelId="{1B167F8F-1B51-4085-AC48-6769B4271939}" type="pres">
      <dgm:prSet presAssocID="{9BC6C717-E1E3-4377-B5FC-F360FD72319F}" presName="bgRect" presStyleLbl="bgShp" presStyleIdx="0" presStyleCnt="2"/>
      <dgm:spPr/>
    </dgm:pt>
    <dgm:pt modelId="{C9EB3466-3394-4D19-99CD-0F3CF2ED2CB9}" type="pres">
      <dgm:prSet presAssocID="{9BC6C717-E1E3-4377-B5FC-F360FD72319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E8A01E3E-2806-4C58-980C-BD090650F2D0}" type="pres">
      <dgm:prSet presAssocID="{9BC6C717-E1E3-4377-B5FC-F360FD72319F}" presName="spaceRect" presStyleCnt="0"/>
      <dgm:spPr/>
    </dgm:pt>
    <dgm:pt modelId="{E2B28D7E-F369-414C-87B1-FD9A205EEA8B}" type="pres">
      <dgm:prSet presAssocID="{9BC6C717-E1E3-4377-B5FC-F360FD72319F}" presName="parTx" presStyleLbl="revTx" presStyleIdx="0" presStyleCnt="2">
        <dgm:presLayoutVars>
          <dgm:chMax val="0"/>
          <dgm:chPref val="0"/>
        </dgm:presLayoutVars>
      </dgm:prSet>
      <dgm:spPr/>
    </dgm:pt>
    <dgm:pt modelId="{A1D87D09-DE36-4625-B1AE-F3B3DD77F550}" type="pres">
      <dgm:prSet presAssocID="{148D5D20-1BDB-4A40-8282-0F0B840229C4}" presName="sibTrans" presStyleCnt="0"/>
      <dgm:spPr/>
    </dgm:pt>
    <dgm:pt modelId="{19C8513B-01CD-4D24-B7E0-14E59E09FAED}" type="pres">
      <dgm:prSet presAssocID="{47FFED83-A478-450F-A583-8981F0BFA50A}" presName="compNode" presStyleCnt="0"/>
      <dgm:spPr/>
    </dgm:pt>
    <dgm:pt modelId="{928E01CD-CF4F-481C-8866-B9B1733DE838}" type="pres">
      <dgm:prSet presAssocID="{47FFED83-A478-450F-A583-8981F0BFA50A}" presName="bgRect" presStyleLbl="bgShp" presStyleIdx="1" presStyleCnt="2"/>
      <dgm:spPr/>
    </dgm:pt>
    <dgm:pt modelId="{2D785427-F5B5-485D-9D45-79B64D5064E8}" type="pres">
      <dgm:prSet presAssocID="{47FFED83-A478-450F-A583-8981F0BFA50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6BD290E0-E9FD-493D-8C0F-67F0D41D2742}" type="pres">
      <dgm:prSet presAssocID="{47FFED83-A478-450F-A583-8981F0BFA50A}" presName="spaceRect" presStyleCnt="0"/>
      <dgm:spPr/>
    </dgm:pt>
    <dgm:pt modelId="{6F050048-88A8-46A1-851F-44EA5EE392A3}" type="pres">
      <dgm:prSet presAssocID="{47FFED83-A478-450F-A583-8981F0BFA50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DCE15928-958F-4007-B72B-A83DE0BFFA44}" srcId="{AFFAE4E2-60F4-4A5C-B44A-28C3E00A92BE}" destId="{47FFED83-A478-450F-A583-8981F0BFA50A}" srcOrd="1" destOrd="0" parTransId="{26FA8DDE-CA17-44CD-8A9D-9420AA7B2A7B}" sibTransId="{5062E763-E7BD-4F82-ABC5-B2ADF4D4F678}"/>
    <dgm:cxn modelId="{64FEEC5E-2E3E-4820-8960-929A132096C2}" srcId="{AFFAE4E2-60F4-4A5C-B44A-28C3E00A92BE}" destId="{9BC6C717-E1E3-4377-B5FC-F360FD72319F}" srcOrd="0" destOrd="0" parTransId="{01AAA2D1-BA62-4A1C-85C0-D3DD68D92E75}" sibTransId="{148D5D20-1BDB-4A40-8282-0F0B840229C4}"/>
    <dgm:cxn modelId="{5525267F-21B8-48EB-8AC4-6BACEAF5C8EA}" type="presOf" srcId="{47FFED83-A478-450F-A583-8981F0BFA50A}" destId="{6F050048-88A8-46A1-851F-44EA5EE392A3}" srcOrd="0" destOrd="0" presId="urn:microsoft.com/office/officeart/2018/2/layout/IconVerticalSolidList"/>
    <dgm:cxn modelId="{21AEDB90-AFA4-4C40-B4A5-BD83A074FB11}" type="presOf" srcId="{AFFAE4E2-60F4-4A5C-B44A-28C3E00A92BE}" destId="{BBD14BAC-79AD-4B5A-8B23-3CD04263856F}" srcOrd="0" destOrd="0" presId="urn:microsoft.com/office/officeart/2018/2/layout/IconVerticalSolidList"/>
    <dgm:cxn modelId="{2D2BCBB6-0D0C-4962-965B-08999F4A1403}" type="presOf" srcId="{9BC6C717-E1E3-4377-B5FC-F360FD72319F}" destId="{E2B28D7E-F369-414C-87B1-FD9A205EEA8B}" srcOrd="0" destOrd="0" presId="urn:microsoft.com/office/officeart/2018/2/layout/IconVerticalSolidList"/>
    <dgm:cxn modelId="{5260976E-050D-4581-AEFF-05FE5DB57D51}" type="presParOf" srcId="{BBD14BAC-79AD-4B5A-8B23-3CD04263856F}" destId="{5780CD02-8372-4927-A2EA-4820CA4980B1}" srcOrd="0" destOrd="0" presId="urn:microsoft.com/office/officeart/2018/2/layout/IconVerticalSolidList"/>
    <dgm:cxn modelId="{0D48A4D3-D182-4636-8947-E660FB0F39C9}" type="presParOf" srcId="{5780CD02-8372-4927-A2EA-4820CA4980B1}" destId="{1B167F8F-1B51-4085-AC48-6769B4271939}" srcOrd="0" destOrd="0" presId="urn:microsoft.com/office/officeart/2018/2/layout/IconVerticalSolidList"/>
    <dgm:cxn modelId="{942F6F7D-A511-4BBC-B090-FDC160D8C5D3}" type="presParOf" srcId="{5780CD02-8372-4927-A2EA-4820CA4980B1}" destId="{C9EB3466-3394-4D19-99CD-0F3CF2ED2CB9}" srcOrd="1" destOrd="0" presId="urn:microsoft.com/office/officeart/2018/2/layout/IconVerticalSolidList"/>
    <dgm:cxn modelId="{1110B56D-B422-4995-89CE-ED5CEAB8F2F5}" type="presParOf" srcId="{5780CD02-8372-4927-A2EA-4820CA4980B1}" destId="{E8A01E3E-2806-4C58-980C-BD090650F2D0}" srcOrd="2" destOrd="0" presId="urn:microsoft.com/office/officeart/2018/2/layout/IconVerticalSolidList"/>
    <dgm:cxn modelId="{1D16361F-940C-4523-8C37-591637EC0325}" type="presParOf" srcId="{5780CD02-8372-4927-A2EA-4820CA4980B1}" destId="{E2B28D7E-F369-414C-87B1-FD9A205EEA8B}" srcOrd="3" destOrd="0" presId="urn:microsoft.com/office/officeart/2018/2/layout/IconVerticalSolidList"/>
    <dgm:cxn modelId="{5110B1A6-B82F-42B4-AAC1-42C515D01125}" type="presParOf" srcId="{BBD14BAC-79AD-4B5A-8B23-3CD04263856F}" destId="{A1D87D09-DE36-4625-B1AE-F3B3DD77F550}" srcOrd="1" destOrd="0" presId="urn:microsoft.com/office/officeart/2018/2/layout/IconVerticalSolidList"/>
    <dgm:cxn modelId="{C565DE26-BB22-4B1D-8ACA-DA556BA0D3A2}" type="presParOf" srcId="{BBD14BAC-79AD-4B5A-8B23-3CD04263856F}" destId="{19C8513B-01CD-4D24-B7E0-14E59E09FAED}" srcOrd="2" destOrd="0" presId="urn:microsoft.com/office/officeart/2018/2/layout/IconVerticalSolidList"/>
    <dgm:cxn modelId="{4823E60D-A376-4E99-9B07-2C90F8D282A9}" type="presParOf" srcId="{19C8513B-01CD-4D24-B7E0-14E59E09FAED}" destId="{928E01CD-CF4F-481C-8866-B9B1733DE838}" srcOrd="0" destOrd="0" presId="urn:microsoft.com/office/officeart/2018/2/layout/IconVerticalSolidList"/>
    <dgm:cxn modelId="{6956C72F-4956-46FA-8357-E37CB6D6BA64}" type="presParOf" srcId="{19C8513B-01CD-4D24-B7E0-14E59E09FAED}" destId="{2D785427-F5B5-485D-9D45-79B64D5064E8}" srcOrd="1" destOrd="0" presId="urn:microsoft.com/office/officeart/2018/2/layout/IconVerticalSolidList"/>
    <dgm:cxn modelId="{F2CADBAE-E39C-4115-8315-0CC919970B64}" type="presParOf" srcId="{19C8513B-01CD-4D24-B7E0-14E59E09FAED}" destId="{6BD290E0-E9FD-493D-8C0F-67F0D41D2742}" srcOrd="2" destOrd="0" presId="urn:microsoft.com/office/officeart/2018/2/layout/IconVerticalSolidList"/>
    <dgm:cxn modelId="{0C45D5BA-3F4B-4190-A791-1FA506945379}" type="presParOf" srcId="{19C8513B-01CD-4D24-B7E0-14E59E09FAED}" destId="{6F050048-88A8-46A1-851F-44EA5EE392A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CA14B7-2DAD-4A62-A4EB-73D883DDB1F0}">
      <dsp:nvSpPr>
        <dsp:cNvPr id="0" name=""/>
        <dsp:cNvSpPr/>
      </dsp:nvSpPr>
      <dsp:spPr>
        <a:xfrm>
          <a:off x="0" y="2106"/>
          <a:ext cx="629022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770A57-B473-4AD8-86E8-80181747A142}">
      <dsp:nvSpPr>
        <dsp:cNvPr id="0" name=""/>
        <dsp:cNvSpPr/>
      </dsp:nvSpPr>
      <dsp:spPr>
        <a:xfrm>
          <a:off x="0" y="2106"/>
          <a:ext cx="6290226" cy="1091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Name</a:t>
          </a:r>
        </a:p>
      </dsp:txBody>
      <dsp:txXfrm>
        <a:off x="0" y="2106"/>
        <a:ext cx="6290226" cy="1091943"/>
      </dsp:txXfrm>
    </dsp:sp>
    <dsp:sp modelId="{91D05768-7332-497B-899E-76139C20B065}">
      <dsp:nvSpPr>
        <dsp:cNvPr id="0" name=""/>
        <dsp:cNvSpPr/>
      </dsp:nvSpPr>
      <dsp:spPr>
        <a:xfrm>
          <a:off x="0" y="1094049"/>
          <a:ext cx="6290226" cy="0"/>
        </a:xfrm>
        <a:prstGeom prst="line">
          <a:avLst/>
        </a:prstGeom>
        <a:solidFill>
          <a:schemeClr val="accent2">
            <a:hueOff val="287373"/>
            <a:satOff val="-4693"/>
            <a:lumOff val="294"/>
            <a:alphaOff val="0"/>
          </a:schemeClr>
        </a:solidFill>
        <a:ln w="12700" cap="flat" cmpd="sng" algn="ctr">
          <a:solidFill>
            <a:schemeClr val="accent2">
              <a:hueOff val="287373"/>
              <a:satOff val="-4693"/>
              <a:lumOff val="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8E4DA-45D8-403F-8DB7-5DE8522F9DB8}">
      <dsp:nvSpPr>
        <dsp:cNvPr id="0" name=""/>
        <dsp:cNvSpPr/>
      </dsp:nvSpPr>
      <dsp:spPr>
        <a:xfrm>
          <a:off x="0" y="1094049"/>
          <a:ext cx="6290226" cy="1091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Agency or Organization</a:t>
          </a:r>
        </a:p>
      </dsp:txBody>
      <dsp:txXfrm>
        <a:off x="0" y="1094049"/>
        <a:ext cx="6290226" cy="1091943"/>
      </dsp:txXfrm>
    </dsp:sp>
    <dsp:sp modelId="{D1C4853F-4F19-4AC4-B616-21306797450D}">
      <dsp:nvSpPr>
        <dsp:cNvPr id="0" name=""/>
        <dsp:cNvSpPr/>
      </dsp:nvSpPr>
      <dsp:spPr>
        <a:xfrm>
          <a:off x="0" y="2185992"/>
          <a:ext cx="6290226" cy="0"/>
        </a:xfrm>
        <a:prstGeom prst="line">
          <a:avLst/>
        </a:prstGeom>
        <a:solidFill>
          <a:schemeClr val="accent2">
            <a:hueOff val="574745"/>
            <a:satOff val="-9386"/>
            <a:lumOff val="588"/>
            <a:alphaOff val="0"/>
          </a:schemeClr>
        </a:solidFill>
        <a:ln w="12700" cap="flat" cmpd="sng" algn="ctr">
          <a:solidFill>
            <a:schemeClr val="accent2">
              <a:hueOff val="574745"/>
              <a:satOff val="-9386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BDF8A-DCB5-4488-B7DF-EAB1C6D080F9}">
      <dsp:nvSpPr>
        <dsp:cNvPr id="0" name=""/>
        <dsp:cNvSpPr/>
      </dsp:nvSpPr>
      <dsp:spPr>
        <a:xfrm>
          <a:off x="0" y="2185992"/>
          <a:ext cx="6290226" cy="1091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Role within the Community</a:t>
          </a:r>
        </a:p>
      </dsp:txBody>
      <dsp:txXfrm>
        <a:off x="0" y="2185992"/>
        <a:ext cx="6290226" cy="1091943"/>
      </dsp:txXfrm>
    </dsp:sp>
    <dsp:sp modelId="{401EB844-201C-4BAD-952D-0AEEDD02779E}">
      <dsp:nvSpPr>
        <dsp:cNvPr id="0" name=""/>
        <dsp:cNvSpPr/>
      </dsp:nvSpPr>
      <dsp:spPr>
        <a:xfrm>
          <a:off x="0" y="3277935"/>
          <a:ext cx="6290226" cy="0"/>
        </a:xfrm>
        <a:prstGeom prst="line">
          <a:avLst/>
        </a:prstGeom>
        <a:solidFill>
          <a:schemeClr val="accent2">
            <a:hueOff val="862118"/>
            <a:satOff val="-14079"/>
            <a:lumOff val="882"/>
            <a:alphaOff val="0"/>
          </a:schemeClr>
        </a:solidFill>
        <a:ln w="12700" cap="flat" cmpd="sng" algn="ctr">
          <a:solidFill>
            <a:schemeClr val="accent2">
              <a:hueOff val="862118"/>
              <a:satOff val="-14079"/>
              <a:lumOff val="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D35E0-888F-40EE-BF36-BD77D3513CD1}">
      <dsp:nvSpPr>
        <dsp:cNvPr id="0" name=""/>
        <dsp:cNvSpPr/>
      </dsp:nvSpPr>
      <dsp:spPr>
        <a:xfrm>
          <a:off x="0" y="3277935"/>
          <a:ext cx="6290226" cy="1091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Ice Breaker – If you were a Breakfast cereal what would you be? </a:t>
          </a:r>
        </a:p>
      </dsp:txBody>
      <dsp:txXfrm>
        <a:off x="0" y="3277935"/>
        <a:ext cx="6290226" cy="1091943"/>
      </dsp:txXfrm>
    </dsp:sp>
    <dsp:sp modelId="{28E6C1C7-1F7F-48EE-B11A-0A58BFD046B1}">
      <dsp:nvSpPr>
        <dsp:cNvPr id="0" name=""/>
        <dsp:cNvSpPr/>
      </dsp:nvSpPr>
      <dsp:spPr>
        <a:xfrm>
          <a:off x="0" y="4369878"/>
          <a:ext cx="6290226" cy="0"/>
        </a:xfrm>
        <a:prstGeom prst="line">
          <a:avLst/>
        </a:prstGeom>
        <a:solidFill>
          <a:schemeClr val="accent2">
            <a:hueOff val="1149490"/>
            <a:satOff val="-18772"/>
            <a:lumOff val="1176"/>
            <a:alphaOff val="0"/>
          </a:schemeClr>
        </a:solidFill>
        <a:ln w="12700" cap="flat" cmpd="sng" algn="ctr">
          <a:solidFill>
            <a:schemeClr val="accent2">
              <a:hueOff val="1149490"/>
              <a:satOff val="-18772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AA94C-B49F-4B25-AAF1-021714BBD58A}">
      <dsp:nvSpPr>
        <dsp:cNvPr id="0" name=""/>
        <dsp:cNvSpPr/>
      </dsp:nvSpPr>
      <dsp:spPr>
        <a:xfrm>
          <a:off x="0" y="4337807"/>
          <a:ext cx="6290226" cy="1075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Popcorn – Tag to a  friend</a:t>
          </a:r>
        </a:p>
      </dsp:txBody>
      <dsp:txXfrm>
        <a:off x="0" y="4337807"/>
        <a:ext cx="6290226" cy="1075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3B3759-E967-467B-8EC8-A1C2DD04FD40}">
      <dsp:nvSpPr>
        <dsp:cNvPr id="0" name=""/>
        <dsp:cNvSpPr/>
      </dsp:nvSpPr>
      <dsp:spPr>
        <a:xfrm>
          <a:off x="0" y="2660"/>
          <a:ext cx="629022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EF62A-B2BB-437A-BA09-E2CF43692382}">
      <dsp:nvSpPr>
        <dsp:cNvPr id="0" name=""/>
        <dsp:cNvSpPr/>
      </dsp:nvSpPr>
      <dsp:spPr>
        <a:xfrm>
          <a:off x="0" y="2660"/>
          <a:ext cx="6290226" cy="1814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Objectives</a:t>
          </a:r>
        </a:p>
      </dsp:txBody>
      <dsp:txXfrm>
        <a:off x="0" y="2660"/>
        <a:ext cx="6290226" cy="1814141"/>
      </dsp:txXfrm>
    </dsp:sp>
    <dsp:sp modelId="{25BE954D-70F8-4565-9F59-727CC485AE24}">
      <dsp:nvSpPr>
        <dsp:cNvPr id="0" name=""/>
        <dsp:cNvSpPr/>
      </dsp:nvSpPr>
      <dsp:spPr>
        <a:xfrm>
          <a:off x="0" y="1816801"/>
          <a:ext cx="6290226" cy="0"/>
        </a:xfrm>
        <a:prstGeom prst="line">
          <a:avLst/>
        </a:prstGeom>
        <a:solidFill>
          <a:schemeClr val="accent2">
            <a:hueOff val="574745"/>
            <a:satOff val="-9386"/>
            <a:lumOff val="588"/>
            <a:alphaOff val="0"/>
          </a:schemeClr>
        </a:solidFill>
        <a:ln w="12700" cap="flat" cmpd="sng" algn="ctr">
          <a:solidFill>
            <a:schemeClr val="accent2">
              <a:hueOff val="574745"/>
              <a:satOff val="-9386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B553A7-5D50-47F6-A58F-D32BDD8E1A58}">
      <dsp:nvSpPr>
        <dsp:cNvPr id="0" name=""/>
        <dsp:cNvSpPr/>
      </dsp:nvSpPr>
      <dsp:spPr>
        <a:xfrm>
          <a:off x="0" y="1816801"/>
          <a:ext cx="6290226" cy="1814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b="0" kern="1200" dirty="0"/>
            <a:t>Challenge Timeline</a:t>
          </a:r>
          <a:endParaRPr lang="en-US" sz="5000" kern="1200" dirty="0"/>
        </a:p>
      </dsp:txBody>
      <dsp:txXfrm>
        <a:off x="0" y="1816801"/>
        <a:ext cx="6290226" cy="1814141"/>
      </dsp:txXfrm>
    </dsp:sp>
    <dsp:sp modelId="{3D23BA80-F308-4B35-9398-7C40190DFA10}">
      <dsp:nvSpPr>
        <dsp:cNvPr id="0" name=""/>
        <dsp:cNvSpPr/>
      </dsp:nvSpPr>
      <dsp:spPr>
        <a:xfrm>
          <a:off x="0" y="3630943"/>
          <a:ext cx="6290226" cy="0"/>
        </a:xfrm>
        <a:prstGeom prst="line">
          <a:avLst/>
        </a:prstGeom>
        <a:solidFill>
          <a:schemeClr val="accent2">
            <a:hueOff val="1149490"/>
            <a:satOff val="-18772"/>
            <a:lumOff val="1176"/>
            <a:alphaOff val="0"/>
          </a:schemeClr>
        </a:solidFill>
        <a:ln w="12700" cap="flat" cmpd="sng" algn="ctr">
          <a:solidFill>
            <a:schemeClr val="accent2">
              <a:hueOff val="1149490"/>
              <a:satOff val="-18772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01842-5F2A-49FD-ADAE-C9A24BB96FB2}">
      <dsp:nvSpPr>
        <dsp:cNvPr id="0" name=""/>
        <dsp:cNvSpPr/>
      </dsp:nvSpPr>
      <dsp:spPr>
        <a:xfrm>
          <a:off x="0" y="3630943"/>
          <a:ext cx="6290226" cy="1814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b="0" kern="1200" dirty="0"/>
            <a:t>Roles</a:t>
          </a:r>
          <a:endParaRPr lang="en-US" sz="5000" kern="1200" dirty="0"/>
        </a:p>
      </dsp:txBody>
      <dsp:txXfrm>
        <a:off x="0" y="3630943"/>
        <a:ext cx="6290226" cy="18141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1D86B-F56B-4D04-894E-F2E3AC374B98}">
      <dsp:nvSpPr>
        <dsp:cNvPr id="0" name=""/>
        <dsp:cNvSpPr/>
      </dsp:nvSpPr>
      <dsp:spPr>
        <a:xfrm>
          <a:off x="1047640" y="30384"/>
          <a:ext cx="756357" cy="75635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F3448B-537B-4B50-90A1-90F1F1B1013D}">
      <dsp:nvSpPr>
        <dsp:cNvPr id="0" name=""/>
        <dsp:cNvSpPr/>
      </dsp:nvSpPr>
      <dsp:spPr>
        <a:xfrm>
          <a:off x="1206475" y="189219"/>
          <a:ext cx="438687" cy="438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36C627-604C-419F-A498-7EE9BD773EE9}">
      <dsp:nvSpPr>
        <dsp:cNvPr id="0" name=""/>
        <dsp:cNvSpPr/>
      </dsp:nvSpPr>
      <dsp:spPr>
        <a:xfrm>
          <a:off x="1966074" y="30384"/>
          <a:ext cx="1782841" cy="756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Unreasonable but believable goals</a:t>
          </a:r>
        </a:p>
      </dsp:txBody>
      <dsp:txXfrm>
        <a:off x="1966074" y="30384"/>
        <a:ext cx="1782841" cy="756357"/>
      </dsp:txXfrm>
    </dsp:sp>
    <dsp:sp modelId="{2BC8919B-B2B5-4D90-AFBA-154441168602}">
      <dsp:nvSpPr>
        <dsp:cNvPr id="0" name=""/>
        <dsp:cNvSpPr/>
      </dsp:nvSpPr>
      <dsp:spPr>
        <a:xfrm>
          <a:off x="4059562" y="30384"/>
          <a:ext cx="756357" cy="75635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492B7A-8740-401B-94A4-4BFF0D878796}">
      <dsp:nvSpPr>
        <dsp:cNvPr id="0" name=""/>
        <dsp:cNvSpPr/>
      </dsp:nvSpPr>
      <dsp:spPr>
        <a:xfrm>
          <a:off x="4218397" y="189219"/>
          <a:ext cx="438687" cy="4386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3FE52-F7ED-4F97-9FC0-2AA65810B650}">
      <dsp:nvSpPr>
        <dsp:cNvPr id="0" name=""/>
        <dsp:cNvSpPr/>
      </dsp:nvSpPr>
      <dsp:spPr>
        <a:xfrm>
          <a:off x="4977996" y="30384"/>
          <a:ext cx="1782841" cy="756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Experience and expertise of frontline staff</a:t>
          </a:r>
        </a:p>
      </dsp:txBody>
      <dsp:txXfrm>
        <a:off x="4977996" y="30384"/>
        <a:ext cx="1782841" cy="756357"/>
      </dsp:txXfrm>
    </dsp:sp>
    <dsp:sp modelId="{293F417B-5C54-4876-986A-FB8D12BBCE68}">
      <dsp:nvSpPr>
        <dsp:cNvPr id="0" name=""/>
        <dsp:cNvSpPr/>
      </dsp:nvSpPr>
      <dsp:spPr>
        <a:xfrm>
          <a:off x="7071484" y="30384"/>
          <a:ext cx="756357" cy="75635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F462E-1B53-42FF-9CE8-BA0457B7F7EF}">
      <dsp:nvSpPr>
        <dsp:cNvPr id="0" name=""/>
        <dsp:cNvSpPr/>
      </dsp:nvSpPr>
      <dsp:spPr>
        <a:xfrm>
          <a:off x="7230319" y="189219"/>
          <a:ext cx="438687" cy="4386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A7C70-214B-494F-8035-042967F793A4}">
      <dsp:nvSpPr>
        <dsp:cNvPr id="0" name=""/>
        <dsp:cNvSpPr/>
      </dsp:nvSpPr>
      <dsp:spPr>
        <a:xfrm>
          <a:off x="7989917" y="30384"/>
          <a:ext cx="1782841" cy="756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Centering lived experience</a:t>
          </a:r>
        </a:p>
      </dsp:txBody>
      <dsp:txXfrm>
        <a:off x="7989917" y="30384"/>
        <a:ext cx="1782841" cy="756357"/>
      </dsp:txXfrm>
    </dsp:sp>
    <dsp:sp modelId="{D9C76F22-04E7-4155-9CD0-87AB7390C559}">
      <dsp:nvSpPr>
        <dsp:cNvPr id="0" name=""/>
        <dsp:cNvSpPr/>
      </dsp:nvSpPr>
      <dsp:spPr>
        <a:xfrm>
          <a:off x="1047640" y="1386852"/>
          <a:ext cx="756357" cy="75635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A0AAC9-36AD-4936-92D7-6D9249F1856D}">
      <dsp:nvSpPr>
        <dsp:cNvPr id="0" name=""/>
        <dsp:cNvSpPr/>
      </dsp:nvSpPr>
      <dsp:spPr>
        <a:xfrm>
          <a:off x="1206475" y="1545687"/>
          <a:ext cx="438687" cy="4386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8D42A3-0D5E-4E29-89BD-C0BEB7B6272F}">
      <dsp:nvSpPr>
        <dsp:cNvPr id="0" name=""/>
        <dsp:cNvSpPr/>
      </dsp:nvSpPr>
      <dsp:spPr>
        <a:xfrm>
          <a:off x="1966074" y="1386852"/>
          <a:ext cx="1782841" cy="756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Using data as a compass</a:t>
          </a:r>
        </a:p>
      </dsp:txBody>
      <dsp:txXfrm>
        <a:off x="1966074" y="1386852"/>
        <a:ext cx="1782841" cy="756357"/>
      </dsp:txXfrm>
    </dsp:sp>
    <dsp:sp modelId="{B1D2CEA8-B04D-4FF9-AA5B-0CBA4B550A7E}">
      <dsp:nvSpPr>
        <dsp:cNvPr id="0" name=""/>
        <dsp:cNvSpPr/>
      </dsp:nvSpPr>
      <dsp:spPr>
        <a:xfrm>
          <a:off x="4059562" y="1386852"/>
          <a:ext cx="756357" cy="75635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0CAA8B-F05F-47C6-BEBE-646FC7DF9F31}">
      <dsp:nvSpPr>
        <dsp:cNvPr id="0" name=""/>
        <dsp:cNvSpPr/>
      </dsp:nvSpPr>
      <dsp:spPr>
        <a:xfrm>
          <a:off x="4218397" y="1545687"/>
          <a:ext cx="438687" cy="43868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B7CA6-1FB0-4C94-AA9A-509ED90CA837}">
      <dsp:nvSpPr>
        <dsp:cNvPr id="0" name=""/>
        <dsp:cNvSpPr/>
      </dsp:nvSpPr>
      <dsp:spPr>
        <a:xfrm>
          <a:off x="4977996" y="1386852"/>
          <a:ext cx="1782841" cy="756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Creating a culture of experimentation</a:t>
          </a:r>
        </a:p>
      </dsp:txBody>
      <dsp:txXfrm>
        <a:off x="4977996" y="1386852"/>
        <a:ext cx="1782841" cy="756357"/>
      </dsp:txXfrm>
    </dsp:sp>
    <dsp:sp modelId="{56341352-A787-43F0-941E-9E1A9DD8937A}">
      <dsp:nvSpPr>
        <dsp:cNvPr id="0" name=""/>
        <dsp:cNvSpPr/>
      </dsp:nvSpPr>
      <dsp:spPr>
        <a:xfrm>
          <a:off x="7071484" y="1386852"/>
          <a:ext cx="756357" cy="75635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AFCD89-E097-42D8-8666-14C8B9DE5AEC}">
      <dsp:nvSpPr>
        <dsp:cNvPr id="0" name=""/>
        <dsp:cNvSpPr/>
      </dsp:nvSpPr>
      <dsp:spPr>
        <a:xfrm>
          <a:off x="7230319" y="1545687"/>
          <a:ext cx="438687" cy="43868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1DE7BA-39AF-41BE-9FF2-8E83DA5521B2}">
      <dsp:nvSpPr>
        <dsp:cNvPr id="0" name=""/>
        <dsp:cNvSpPr/>
      </dsp:nvSpPr>
      <dsp:spPr>
        <a:xfrm>
          <a:off x="7989917" y="1386852"/>
          <a:ext cx="1782841" cy="756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Creating a sense of urgency</a:t>
          </a:r>
        </a:p>
      </dsp:txBody>
      <dsp:txXfrm>
        <a:off x="7989917" y="1386852"/>
        <a:ext cx="1782841" cy="756357"/>
      </dsp:txXfrm>
    </dsp:sp>
    <dsp:sp modelId="{DC9B824A-2A11-4EB9-9D0D-B3A754941649}">
      <dsp:nvSpPr>
        <dsp:cNvPr id="0" name=""/>
        <dsp:cNvSpPr/>
      </dsp:nvSpPr>
      <dsp:spPr>
        <a:xfrm>
          <a:off x="1047640" y="2743320"/>
          <a:ext cx="756357" cy="75635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A0A43-F6B7-4F18-B89C-BB31365EB6CC}">
      <dsp:nvSpPr>
        <dsp:cNvPr id="0" name=""/>
        <dsp:cNvSpPr/>
      </dsp:nvSpPr>
      <dsp:spPr>
        <a:xfrm>
          <a:off x="1206475" y="2902155"/>
          <a:ext cx="438687" cy="43868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C5A19-D824-4519-BDB5-9C88E3B2017E}">
      <dsp:nvSpPr>
        <dsp:cNvPr id="0" name=""/>
        <dsp:cNvSpPr/>
      </dsp:nvSpPr>
      <dsp:spPr>
        <a:xfrm>
          <a:off x="1966074" y="2743320"/>
          <a:ext cx="1782841" cy="756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Harnessing the power of peers</a:t>
          </a:r>
        </a:p>
      </dsp:txBody>
      <dsp:txXfrm>
        <a:off x="1966074" y="2743320"/>
        <a:ext cx="1782841" cy="756357"/>
      </dsp:txXfrm>
    </dsp:sp>
    <dsp:sp modelId="{8BFA289E-EB1D-43A6-BE73-C429A7C472BD}">
      <dsp:nvSpPr>
        <dsp:cNvPr id="0" name=""/>
        <dsp:cNvSpPr/>
      </dsp:nvSpPr>
      <dsp:spPr>
        <a:xfrm>
          <a:off x="4059562" y="2743320"/>
          <a:ext cx="756357" cy="75635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9C3B2B-9364-42F8-AABF-EF8859C687E3}">
      <dsp:nvSpPr>
        <dsp:cNvPr id="0" name=""/>
        <dsp:cNvSpPr/>
      </dsp:nvSpPr>
      <dsp:spPr>
        <a:xfrm>
          <a:off x="4218397" y="2902155"/>
          <a:ext cx="438687" cy="438687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C9EB3-F844-4F7E-A354-0DE0C65AE6EC}">
      <dsp:nvSpPr>
        <dsp:cNvPr id="0" name=""/>
        <dsp:cNvSpPr/>
      </dsp:nvSpPr>
      <dsp:spPr>
        <a:xfrm>
          <a:off x="4977996" y="2743320"/>
          <a:ext cx="1782841" cy="756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Leading with confident humility</a:t>
          </a:r>
        </a:p>
      </dsp:txBody>
      <dsp:txXfrm>
        <a:off x="4977996" y="2743320"/>
        <a:ext cx="1782841" cy="7563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EF781-DF23-4052-9A4F-FF75F4C00D25}">
      <dsp:nvSpPr>
        <dsp:cNvPr id="0" name=""/>
        <dsp:cNvSpPr/>
      </dsp:nvSpPr>
      <dsp:spPr>
        <a:xfrm>
          <a:off x="0" y="665"/>
          <a:ext cx="629022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5EE23-D584-4442-A1FE-0784B768658B}">
      <dsp:nvSpPr>
        <dsp:cNvPr id="0" name=""/>
        <dsp:cNvSpPr/>
      </dsp:nvSpPr>
      <dsp:spPr>
        <a:xfrm>
          <a:off x="0" y="665"/>
          <a:ext cx="6290226" cy="108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Name</a:t>
          </a:r>
        </a:p>
      </dsp:txBody>
      <dsp:txXfrm>
        <a:off x="0" y="665"/>
        <a:ext cx="6290226" cy="1089282"/>
      </dsp:txXfrm>
    </dsp:sp>
    <dsp:sp modelId="{3264A378-CD52-40BB-BC73-973B938CFA3B}">
      <dsp:nvSpPr>
        <dsp:cNvPr id="0" name=""/>
        <dsp:cNvSpPr/>
      </dsp:nvSpPr>
      <dsp:spPr>
        <a:xfrm>
          <a:off x="0" y="1089948"/>
          <a:ext cx="6290226" cy="0"/>
        </a:xfrm>
        <a:prstGeom prst="line">
          <a:avLst/>
        </a:prstGeom>
        <a:solidFill>
          <a:schemeClr val="accent2">
            <a:hueOff val="287373"/>
            <a:satOff val="-4693"/>
            <a:lumOff val="294"/>
            <a:alphaOff val="0"/>
          </a:schemeClr>
        </a:solidFill>
        <a:ln w="12700" cap="flat" cmpd="sng" algn="ctr">
          <a:solidFill>
            <a:schemeClr val="accent2">
              <a:hueOff val="287373"/>
              <a:satOff val="-4693"/>
              <a:lumOff val="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2D523-EF25-4F81-960C-47DC35EA69D1}">
      <dsp:nvSpPr>
        <dsp:cNvPr id="0" name=""/>
        <dsp:cNvSpPr/>
      </dsp:nvSpPr>
      <dsp:spPr>
        <a:xfrm>
          <a:off x="0" y="1089948"/>
          <a:ext cx="6290226" cy="108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Agency or Organization</a:t>
          </a:r>
        </a:p>
      </dsp:txBody>
      <dsp:txXfrm>
        <a:off x="0" y="1089948"/>
        <a:ext cx="6290226" cy="1089282"/>
      </dsp:txXfrm>
    </dsp:sp>
    <dsp:sp modelId="{0A5B38FA-4FFF-4C13-AE04-A8C01693EFD8}">
      <dsp:nvSpPr>
        <dsp:cNvPr id="0" name=""/>
        <dsp:cNvSpPr/>
      </dsp:nvSpPr>
      <dsp:spPr>
        <a:xfrm>
          <a:off x="0" y="2179231"/>
          <a:ext cx="6290226" cy="0"/>
        </a:xfrm>
        <a:prstGeom prst="line">
          <a:avLst/>
        </a:prstGeom>
        <a:solidFill>
          <a:schemeClr val="accent2">
            <a:hueOff val="574745"/>
            <a:satOff val="-9386"/>
            <a:lumOff val="588"/>
            <a:alphaOff val="0"/>
          </a:schemeClr>
        </a:solidFill>
        <a:ln w="12700" cap="flat" cmpd="sng" algn="ctr">
          <a:solidFill>
            <a:schemeClr val="accent2">
              <a:hueOff val="574745"/>
              <a:satOff val="-9386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CAFE1-CD9E-4A17-8599-B9D477AA3382}">
      <dsp:nvSpPr>
        <dsp:cNvPr id="0" name=""/>
        <dsp:cNvSpPr/>
      </dsp:nvSpPr>
      <dsp:spPr>
        <a:xfrm>
          <a:off x="0" y="2179231"/>
          <a:ext cx="6290226" cy="108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Role within the Community</a:t>
          </a:r>
        </a:p>
      </dsp:txBody>
      <dsp:txXfrm>
        <a:off x="0" y="2179231"/>
        <a:ext cx="6290226" cy="1089282"/>
      </dsp:txXfrm>
    </dsp:sp>
    <dsp:sp modelId="{EC50B4A2-5F63-498C-8456-B723196BCC1E}">
      <dsp:nvSpPr>
        <dsp:cNvPr id="0" name=""/>
        <dsp:cNvSpPr/>
      </dsp:nvSpPr>
      <dsp:spPr>
        <a:xfrm>
          <a:off x="0" y="3268513"/>
          <a:ext cx="6290226" cy="0"/>
        </a:xfrm>
        <a:prstGeom prst="line">
          <a:avLst/>
        </a:prstGeom>
        <a:solidFill>
          <a:schemeClr val="accent2">
            <a:hueOff val="862118"/>
            <a:satOff val="-14079"/>
            <a:lumOff val="882"/>
            <a:alphaOff val="0"/>
          </a:schemeClr>
        </a:solidFill>
        <a:ln w="12700" cap="flat" cmpd="sng" algn="ctr">
          <a:solidFill>
            <a:schemeClr val="accent2">
              <a:hueOff val="862118"/>
              <a:satOff val="-14079"/>
              <a:lumOff val="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B6903D-C87C-4A29-B9E6-F2E5456E1FB8}">
      <dsp:nvSpPr>
        <dsp:cNvPr id="0" name=""/>
        <dsp:cNvSpPr/>
      </dsp:nvSpPr>
      <dsp:spPr>
        <a:xfrm>
          <a:off x="0" y="3268513"/>
          <a:ext cx="6290226" cy="108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Ice Breaker – If you could be a superhero who would you be and why?</a:t>
          </a:r>
        </a:p>
      </dsp:txBody>
      <dsp:txXfrm>
        <a:off x="0" y="3268513"/>
        <a:ext cx="6290226" cy="1089282"/>
      </dsp:txXfrm>
    </dsp:sp>
    <dsp:sp modelId="{5ECA43D5-F277-4F0A-B24D-C5DE02C83C11}">
      <dsp:nvSpPr>
        <dsp:cNvPr id="0" name=""/>
        <dsp:cNvSpPr/>
      </dsp:nvSpPr>
      <dsp:spPr>
        <a:xfrm>
          <a:off x="0" y="4357796"/>
          <a:ext cx="6290226" cy="0"/>
        </a:xfrm>
        <a:prstGeom prst="line">
          <a:avLst/>
        </a:prstGeom>
        <a:solidFill>
          <a:schemeClr val="accent2">
            <a:hueOff val="1149490"/>
            <a:satOff val="-18772"/>
            <a:lumOff val="1176"/>
            <a:alphaOff val="0"/>
          </a:schemeClr>
        </a:solidFill>
        <a:ln w="12700" cap="flat" cmpd="sng" algn="ctr">
          <a:solidFill>
            <a:schemeClr val="accent2">
              <a:hueOff val="1149490"/>
              <a:satOff val="-18772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1199F-C452-4C68-9500-1B1AA1BF713D}">
      <dsp:nvSpPr>
        <dsp:cNvPr id="0" name=""/>
        <dsp:cNvSpPr/>
      </dsp:nvSpPr>
      <dsp:spPr>
        <a:xfrm>
          <a:off x="0" y="4357796"/>
          <a:ext cx="6290226" cy="108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Popcorn – Tag to a  friend</a:t>
          </a:r>
        </a:p>
      </dsp:txBody>
      <dsp:txXfrm>
        <a:off x="0" y="4357796"/>
        <a:ext cx="6290226" cy="10892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EFD32-0530-4B15-B0BB-D9C0001A5378}">
      <dsp:nvSpPr>
        <dsp:cNvPr id="0" name=""/>
        <dsp:cNvSpPr/>
      </dsp:nvSpPr>
      <dsp:spPr>
        <a:xfrm>
          <a:off x="664949" y="122530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8147C-8965-443E-8AE0-20E874A7EE8A}">
      <dsp:nvSpPr>
        <dsp:cNvPr id="0" name=""/>
        <dsp:cNvSpPr/>
      </dsp:nvSpPr>
      <dsp:spPr>
        <a:xfrm>
          <a:off x="1081762" y="539343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7F6EE6-1286-4189-8E37-78BA731DC466}">
      <dsp:nvSpPr>
        <dsp:cNvPr id="0" name=""/>
        <dsp:cNvSpPr/>
      </dsp:nvSpPr>
      <dsp:spPr>
        <a:xfrm>
          <a:off x="39731" y="2687531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Visioning</a:t>
          </a:r>
        </a:p>
      </dsp:txBody>
      <dsp:txXfrm>
        <a:off x="39731" y="2687531"/>
        <a:ext cx="3206250" cy="720000"/>
      </dsp:txXfrm>
    </dsp:sp>
    <dsp:sp modelId="{8E523B75-2A9B-4E11-B70C-C49F4A60FA9A}">
      <dsp:nvSpPr>
        <dsp:cNvPr id="0" name=""/>
        <dsp:cNvSpPr/>
      </dsp:nvSpPr>
      <dsp:spPr>
        <a:xfrm>
          <a:off x="4432293" y="122530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57258-3540-454B-AE53-65B799C76EE0}">
      <dsp:nvSpPr>
        <dsp:cNvPr id="0" name=""/>
        <dsp:cNvSpPr/>
      </dsp:nvSpPr>
      <dsp:spPr>
        <a:xfrm>
          <a:off x="4849106" y="539343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08DDF8-468C-43FB-9211-C36AA5783C6F}">
      <dsp:nvSpPr>
        <dsp:cNvPr id="0" name=""/>
        <dsp:cNvSpPr/>
      </dsp:nvSpPr>
      <dsp:spPr>
        <a:xfrm>
          <a:off x="3807075" y="2687531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Idea Generation</a:t>
          </a:r>
        </a:p>
      </dsp:txBody>
      <dsp:txXfrm>
        <a:off x="3807075" y="2687531"/>
        <a:ext cx="3206250" cy="720000"/>
      </dsp:txXfrm>
    </dsp:sp>
    <dsp:sp modelId="{D514E6E0-FC89-4109-84B1-6B2D4CFF98DF}">
      <dsp:nvSpPr>
        <dsp:cNvPr id="0" name=""/>
        <dsp:cNvSpPr/>
      </dsp:nvSpPr>
      <dsp:spPr>
        <a:xfrm>
          <a:off x="8199637" y="122530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0CF46B-BD21-4016-ABFC-0BBF579AB7F6}">
      <dsp:nvSpPr>
        <dsp:cNvPr id="0" name=""/>
        <dsp:cNvSpPr/>
      </dsp:nvSpPr>
      <dsp:spPr>
        <a:xfrm>
          <a:off x="8616450" y="539343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E0409-22A7-4045-B952-C30286BE7235}">
      <dsp:nvSpPr>
        <dsp:cNvPr id="0" name=""/>
        <dsp:cNvSpPr/>
      </dsp:nvSpPr>
      <dsp:spPr>
        <a:xfrm>
          <a:off x="7574418" y="2687531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Identifying Work Streams</a:t>
          </a:r>
        </a:p>
      </dsp:txBody>
      <dsp:txXfrm>
        <a:off x="7574418" y="2687531"/>
        <a:ext cx="320625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6C72B-242C-4799-9E92-0E2573C1A259}">
      <dsp:nvSpPr>
        <dsp:cNvPr id="0" name=""/>
        <dsp:cNvSpPr/>
      </dsp:nvSpPr>
      <dsp:spPr>
        <a:xfrm>
          <a:off x="2297606" y="10030"/>
          <a:ext cx="2127375" cy="21273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85FD0-4E66-4F7B-915A-6F3245A778D9}">
      <dsp:nvSpPr>
        <dsp:cNvPr id="0" name=""/>
        <dsp:cNvSpPr/>
      </dsp:nvSpPr>
      <dsp:spPr>
        <a:xfrm>
          <a:off x="2750981" y="463406"/>
          <a:ext cx="1220625" cy="12206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104C8-52FE-49A5-87C3-EA42F52A3D95}">
      <dsp:nvSpPr>
        <dsp:cNvPr id="0" name=""/>
        <dsp:cNvSpPr/>
      </dsp:nvSpPr>
      <dsp:spPr>
        <a:xfrm>
          <a:off x="1617543" y="2800031"/>
          <a:ext cx="348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Identify Workstreams</a:t>
          </a:r>
        </a:p>
      </dsp:txBody>
      <dsp:txXfrm>
        <a:off x="1617543" y="2800031"/>
        <a:ext cx="3487500" cy="720000"/>
      </dsp:txXfrm>
    </dsp:sp>
    <dsp:sp modelId="{3443474C-AC2B-4738-B172-65700F20511E}">
      <dsp:nvSpPr>
        <dsp:cNvPr id="0" name=""/>
        <dsp:cNvSpPr/>
      </dsp:nvSpPr>
      <dsp:spPr>
        <a:xfrm>
          <a:off x="6395418" y="10030"/>
          <a:ext cx="2127375" cy="21273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CBDF96-25CD-4A2E-B1CB-808ED91FB59F}">
      <dsp:nvSpPr>
        <dsp:cNvPr id="0" name=""/>
        <dsp:cNvSpPr/>
      </dsp:nvSpPr>
      <dsp:spPr>
        <a:xfrm>
          <a:off x="6848793" y="463406"/>
          <a:ext cx="1220625" cy="12206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3BDF97-3CDC-4FB3-BD31-57966194F7A7}">
      <dsp:nvSpPr>
        <dsp:cNvPr id="0" name=""/>
        <dsp:cNvSpPr/>
      </dsp:nvSpPr>
      <dsp:spPr>
        <a:xfrm>
          <a:off x="5715356" y="2800031"/>
          <a:ext cx="348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Create Milestones</a:t>
          </a:r>
        </a:p>
      </dsp:txBody>
      <dsp:txXfrm>
        <a:off x="5715356" y="2800031"/>
        <a:ext cx="348750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B4D0A-7D86-4A2F-BA38-034E21E7DB16}">
      <dsp:nvSpPr>
        <dsp:cNvPr id="0" name=""/>
        <dsp:cNvSpPr/>
      </dsp:nvSpPr>
      <dsp:spPr>
        <a:xfrm>
          <a:off x="1003618" y="93680"/>
          <a:ext cx="4396756" cy="4396756"/>
        </a:xfrm>
        <a:prstGeom prst="circularArrow">
          <a:avLst>
            <a:gd name="adj1" fmla="val 5689"/>
            <a:gd name="adj2" fmla="val 340510"/>
            <a:gd name="adj3" fmla="val 12456693"/>
            <a:gd name="adj4" fmla="val 18244863"/>
            <a:gd name="adj5" fmla="val 5908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B87F64-06D2-418D-A1D2-A23E90821D09}">
      <dsp:nvSpPr>
        <dsp:cNvPr id="0" name=""/>
        <dsp:cNvSpPr/>
      </dsp:nvSpPr>
      <dsp:spPr>
        <a:xfrm>
          <a:off x="1666664" y="332901"/>
          <a:ext cx="3070665" cy="153533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Begin to Cluster Ideas into Themes</a:t>
          </a:r>
        </a:p>
      </dsp:txBody>
      <dsp:txXfrm>
        <a:off x="1741613" y="407850"/>
        <a:ext cx="2920767" cy="1385434"/>
      </dsp:txXfrm>
    </dsp:sp>
    <dsp:sp modelId="{ACC1F2C2-3B9E-474F-8893-8E5D53BFACDC}">
      <dsp:nvSpPr>
        <dsp:cNvPr id="0" name=""/>
        <dsp:cNvSpPr/>
      </dsp:nvSpPr>
      <dsp:spPr>
        <a:xfrm>
          <a:off x="3333055" y="3219174"/>
          <a:ext cx="3070665" cy="153533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These Clusters will become Workstreams</a:t>
          </a:r>
        </a:p>
      </dsp:txBody>
      <dsp:txXfrm>
        <a:off x="3408004" y="3294123"/>
        <a:ext cx="2920767" cy="1385434"/>
      </dsp:txXfrm>
    </dsp:sp>
    <dsp:sp modelId="{94A28A68-4255-4E5B-A48B-343FDCED38AB}">
      <dsp:nvSpPr>
        <dsp:cNvPr id="0" name=""/>
        <dsp:cNvSpPr/>
      </dsp:nvSpPr>
      <dsp:spPr>
        <a:xfrm>
          <a:off x="273" y="3219174"/>
          <a:ext cx="3070665" cy="153533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Are we using the Right Workstreams to Accomplish our Goal?</a:t>
          </a:r>
        </a:p>
      </dsp:txBody>
      <dsp:txXfrm>
        <a:off x="75222" y="3294123"/>
        <a:ext cx="2920767" cy="13854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448EC-EBDC-4B43-B8D8-3C980195218B}">
      <dsp:nvSpPr>
        <dsp:cNvPr id="0" name=""/>
        <dsp:cNvSpPr/>
      </dsp:nvSpPr>
      <dsp:spPr>
        <a:xfrm>
          <a:off x="2297606" y="10030"/>
          <a:ext cx="2127375" cy="21273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044896-8C0A-4812-B0A8-1457B9C46884}">
      <dsp:nvSpPr>
        <dsp:cNvPr id="0" name=""/>
        <dsp:cNvSpPr/>
      </dsp:nvSpPr>
      <dsp:spPr>
        <a:xfrm>
          <a:off x="2750981" y="463406"/>
          <a:ext cx="1220625" cy="12206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BEC68D-61E9-4BD9-AFCD-651EFC769A93}">
      <dsp:nvSpPr>
        <dsp:cNvPr id="0" name=""/>
        <dsp:cNvSpPr/>
      </dsp:nvSpPr>
      <dsp:spPr>
        <a:xfrm>
          <a:off x="1617543" y="2800031"/>
          <a:ext cx="348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b="0" i="0" kern="1200"/>
            <a:t>Detailed Action Plans</a:t>
          </a:r>
          <a:endParaRPr lang="en-US" sz="2500" kern="1200"/>
        </a:p>
      </dsp:txBody>
      <dsp:txXfrm>
        <a:off x="1617543" y="2800031"/>
        <a:ext cx="3487500" cy="720000"/>
      </dsp:txXfrm>
    </dsp:sp>
    <dsp:sp modelId="{202E2AB3-488C-4AEF-9509-A021A22C53FA}">
      <dsp:nvSpPr>
        <dsp:cNvPr id="0" name=""/>
        <dsp:cNvSpPr/>
      </dsp:nvSpPr>
      <dsp:spPr>
        <a:xfrm>
          <a:off x="6395418" y="10030"/>
          <a:ext cx="2127375" cy="21273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117D4-8700-4E17-ABE7-E7B64A3B477A}">
      <dsp:nvSpPr>
        <dsp:cNvPr id="0" name=""/>
        <dsp:cNvSpPr/>
      </dsp:nvSpPr>
      <dsp:spPr>
        <a:xfrm>
          <a:off x="6848793" y="463406"/>
          <a:ext cx="1220625" cy="12206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AB402A-DCAB-45B4-BB68-F3FE2BF04F6D}">
      <dsp:nvSpPr>
        <dsp:cNvPr id="0" name=""/>
        <dsp:cNvSpPr/>
      </dsp:nvSpPr>
      <dsp:spPr>
        <a:xfrm>
          <a:off x="5715356" y="2800031"/>
          <a:ext cx="348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b="0" i="0" kern="1200"/>
            <a:t>Aligning the Work Plan </a:t>
          </a:r>
          <a:endParaRPr lang="en-US" sz="2500" kern="1200"/>
        </a:p>
      </dsp:txBody>
      <dsp:txXfrm>
        <a:off x="5715356" y="2800031"/>
        <a:ext cx="3487500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67F8F-1B51-4085-AC48-6769B4271939}">
      <dsp:nvSpPr>
        <dsp:cNvPr id="0" name=""/>
        <dsp:cNvSpPr/>
      </dsp:nvSpPr>
      <dsp:spPr>
        <a:xfrm>
          <a:off x="0" y="885258"/>
          <a:ext cx="6290226" cy="16343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EB3466-3394-4D19-99CD-0F3CF2ED2CB9}">
      <dsp:nvSpPr>
        <dsp:cNvPr id="0" name=""/>
        <dsp:cNvSpPr/>
      </dsp:nvSpPr>
      <dsp:spPr>
        <a:xfrm>
          <a:off x="494382" y="1252981"/>
          <a:ext cx="898877" cy="8988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B28D7E-F369-414C-87B1-FD9A205EEA8B}">
      <dsp:nvSpPr>
        <dsp:cNvPr id="0" name=""/>
        <dsp:cNvSpPr/>
      </dsp:nvSpPr>
      <dsp:spPr>
        <a:xfrm>
          <a:off x="1887643" y="885258"/>
          <a:ext cx="4402582" cy="1634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966" tIns="172966" rIns="172966" bIns="17296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Team Leads will meet with Sponsors and Ambassadors.</a:t>
          </a:r>
        </a:p>
      </dsp:txBody>
      <dsp:txXfrm>
        <a:off x="1887643" y="885258"/>
        <a:ext cx="4402582" cy="1634323"/>
      </dsp:txXfrm>
    </dsp:sp>
    <dsp:sp modelId="{928E01CD-CF4F-481C-8866-B9B1733DE838}">
      <dsp:nvSpPr>
        <dsp:cNvPr id="0" name=""/>
        <dsp:cNvSpPr/>
      </dsp:nvSpPr>
      <dsp:spPr>
        <a:xfrm>
          <a:off x="0" y="2928162"/>
          <a:ext cx="6290226" cy="16343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785427-F5B5-485D-9D45-79B64D5064E8}">
      <dsp:nvSpPr>
        <dsp:cNvPr id="0" name=""/>
        <dsp:cNvSpPr/>
      </dsp:nvSpPr>
      <dsp:spPr>
        <a:xfrm>
          <a:off x="494382" y="3295885"/>
          <a:ext cx="898877" cy="8988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50048-88A8-46A1-851F-44EA5EE392A3}">
      <dsp:nvSpPr>
        <dsp:cNvPr id="0" name=""/>
        <dsp:cNvSpPr/>
      </dsp:nvSpPr>
      <dsp:spPr>
        <a:xfrm>
          <a:off x="1887643" y="2928162"/>
          <a:ext cx="4402582" cy="1634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966" tIns="172966" rIns="172966" bIns="17296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Weekly Team Meeting day and time will be established, and invites set out to team.</a:t>
          </a:r>
        </a:p>
      </dsp:txBody>
      <dsp:txXfrm>
        <a:off x="1887643" y="2928162"/>
        <a:ext cx="4402582" cy="1634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CF701-7F28-422B-95D1-7FC8AC19B4CE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1CA07-E41E-4BCB-B21D-0DD552DFF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46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1CA07-E41E-4BCB-B21D-0DD552DFF0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3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59100F3-08F4-4A2E-8B88-F3D21989C440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BDF5F98-000F-4BD3-8F33-D906EBBDC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61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00F3-08F4-4A2E-8B88-F3D21989C440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5F98-000F-4BD3-8F33-D906EBBDC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86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59100F3-08F4-4A2E-8B88-F3D21989C440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BDF5F98-000F-4BD3-8F33-D906EBBDC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98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59100F3-08F4-4A2E-8B88-F3D21989C440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BDF5F98-000F-4BD3-8F33-D906EBBDCB5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9141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59100F3-08F4-4A2E-8B88-F3D21989C440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BDF5F98-000F-4BD3-8F33-D906EBBDC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51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00F3-08F4-4A2E-8B88-F3D21989C440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5F98-000F-4BD3-8F33-D906EBBDC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51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00F3-08F4-4A2E-8B88-F3D21989C440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5F98-000F-4BD3-8F33-D906EBBDC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76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00F3-08F4-4A2E-8B88-F3D21989C440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5F98-000F-4BD3-8F33-D906EBBDC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68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59100F3-08F4-4A2E-8B88-F3D21989C440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BDF5F98-000F-4BD3-8F33-D906EBBDC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07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00F3-08F4-4A2E-8B88-F3D21989C440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5F98-000F-4BD3-8F33-D906EBBDC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59100F3-08F4-4A2E-8B88-F3D21989C440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BDF5F98-000F-4BD3-8F33-D906EBBDC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44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00F3-08F4-4A2E-8B88-F3D21989C440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5F98-000F-4BD3-8F33-D906EBBDC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5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00F3-08F4-4A2E-8B88-F3D21989C440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5F98-000F-4BD3-8F33-D906EBBDC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7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00F3-08F4-4A2E-8B88-F3D21989C440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5F98-000F-4BD3-8F33-D906EBBDC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3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00F3-08F4-4A2E-8B88-F3D21989C440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5F98-000F-4BD3-8F33-D906EBBDC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00F3-08F4-4A2E-8B88-F3D21989C440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5F98-000F-4BD3-8F33-D906EBBDC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56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00F3-08F4-4A2E-8B88-F3D21989C440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5F98-000F-4BD3-8F33-D906EBBDC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46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100F3-08F4-4A2E-8B88-F3D21989C440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F5F98-000F-4BD3-8F33-D906EBBDC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23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jamboard.google.com/d/1XS14p1fWx1vFpr3hUOosQMhc3KLjcJACTqDxJVeWgO8/viewer?f=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jamboard.google.com/d/1XS14p1fWx1vFpr3hUOosQMhc3KLjcJACTqDxJVeWgO8/viewer?f=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jamboard.google.com/d/1XS14p1fWx1vFpr3hUOosQMhc3KLjcJACTqDxJVeWgO8/viewer?f=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6CF3-97B5-E17E-21CA-32EBBE073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965200"/>
            <a:ext cx="11061700" cy="415290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Governor's  </a:t>
            </a:r>
            <a:br>
              <a:rPr lang="en-US" sz="6000" dirty="0"/>
            </a:br>
            <a:r>
              <a:rPr lang="en-US" sz="6000" dirty="0"/>
              <a:t>100 Day Challenge </a:t>
            </a:r>
            <a:br>
              <a:rPr lang="en-US" sz="6000" dirty="0"/>
            </a:br>
            <a:r>
              <a:rPr lang="en-US" sz="6000" dirty="0"/>
              <a:t>Launch Workshop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C241CE-2A36-46F6-14B6-6AE104309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52043" y="4937565"/>
            <a:ext cx="3930357" cy="1379984"/>
          </a:xfrm>
        </p:spPr>
        <p:txBody>
          <a:bodyPr/>
          <a:lstStyle/>
          <a:p>
            <a:pPr marL="0" indent="0">
              <a:buNone/>
            </a:pPr>
            <a:br>
              <a:rPr lang="en-US" sz="2800" dirty="0"/>
            </a:br>
            <a:r>
              <a:rPr lang="en-US" sz="2000" dirty="0"/>
              <a:t>Lake County training cohort</a:t>
            </a:r>
          </a:p>
          <a:p>
            <a:pPr marL="0" indent="0">
              <a:buNone/>
            </a:pPr>
            <a:r>
              <a:rPr lang="en-US" sz="2000" dirty="0"/>
              <a:t>Sponsored by: </a:t>
            </a:r>
            <a:r>
              <a:rPr lang="en-US" sz="2000" dirty="0" err="1"/>
              <a:t>Re!nstitute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670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AA81F-9FED-DA77-5850-9F30FE536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1577" y="456069"/>
            <a:ext cx="8610599" cy="1295400"/>
          </a:xfrm>
        </p:spPr>
        <p:txBody>
          <a:bodyPr/>
          <a:lstStyle/>
          <a:p>
            <a:r>
              <a:rPr lang="en-US" dirty="0"/>
              <a:t>Focus Areas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2583AA-E13C-8C53-F48D-E5A043AD7B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8620" y="5430000"/>
            <a:ext cx="11113556" cy="68276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/>
              <a:t>Tribal will include enrolled Tribal members, disenrolled tribal members, and Natives who can’t enroll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FD81CC3-1F32-D244-021B-C644E8955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618" y="1428000"/>
            <a:ext cx="10912832" cy="1344920"/>
          </a:xfrm>
        </p:spPr>
        <p:txBody>
          <a:bodyPr/>
          <a:lstStyle/>
          <a:p>
            <a:pPr algn="ctr"/>
            <a:r>
              <a:rPr lang="en-US" dirty="0"/>
              <a:t>System Leaders Picks Youth up to the age of 24 with an emphasis on:</a:t>
            </a:r>
          </a:p>
          <a:p>
            <a:pPr algn="ctr"/>
            <a:r>
              <a:rPr lang="en-US" dirty="0"/>
              <a:t>~ McKinney Vento ~ System Involved  ~ Tribal ~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C2D691F-3FEF-B202-8A47-5AA7A3B8AD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8620" y="4263757"/>
            <a:ext cx="11113556" cy="68276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/>
              <a:t>System Involved will include youth and families in the systems of care including the justice system, behavioral health system, and foster care system.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A8D5845-59CF-D9E1-E936-FDF6567A51CF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88620" y="3429000"/>
            <a:ext cx="11113556" cy="51052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/>
              <a:t>McKinney Vento’s Definition of Homelessness including families, couch surfing, and doubled up. </a:t>
            </a:r>
          </a:p>
        </p:txBody>
      </p:sp>
    </p:spTree>
    <p:extLst>
      <p:ext uri="{BB962C8B-B14F-4D97-AF65-F5344CB8AC3E}">
        <p14:creationId xmlns:p14="http://schemas.microsoft.com/office/powerpoint/2010/main" val="1935584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E1B31D2-5C42-051E-1CA5-2A2C141FC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Data Compiled From: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0171440-BE95-3F08-9730-B835EDBA6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475" y="1758063"/>
            <a:ext cx="10917725" cy="4588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~ 3/1/22-5/31/22 HMIS  ~ 2022 PIT ~ 2021-2022 LCOE ~ 2022 LCBHS ~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Ages up to 17 – 32% 							(LCOE)</a:t>
            </a:r>
          </a:p>
          <a:p>
            <a:pPr marL="0" indent="0">
              <a:buNone/>
            </a:pPr>
            <a:r>
              <a:rPr lang="en-US" sz="2400" dirty="0"/>
              <a:t>Families – 34% 							   (HMIS &amp; PIT)</a:t>
            </a:r>
          </a:p>
          <a:p>
            <a:pPr marL="0" indent="0">
              <a:buNone/>
            </a:pPr>
            <a:r>
              <a:rPr lang="en-US" sz="2400" dirty="0"/>
              <a:t>Tribal – 33% 								   (HMIS &amp; PIT)</a:t>
            </a:r>
          </a:p>
          <a:p>
            <a:pPr marL="0" indent="0">
              <a:buNone/>
            </a:pPr>
            <a:r>
              <a:rPr lang="en-US" sz="2400" dirty="0"/>
              <a:t>Mental Health – 30% 						   (HMIS &amp; PIT)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TAY 18 thru 24 – 8% 						   (HMIS &amp; PIT)</a:t>
            </a:r>
          </a:p>
          <a:p>
            <a:r>
              <a:rPr lang="en-US" sz="2400" dirty="0"/>
              <a:t>Incarcerations – 13 Total 					          (LCBHS)</a:t>
            </a:r>
          </a:p>
          <a:p>
            <a:r>
              <a:rPr lang="en-US" sz="2400" dirty="0"/>
              <a:t>Psych Emergencies – 7 Total 					          (LCBHS)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547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254C8-C4FA-5658-56C0-B5AA94A6E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Unsheltered Pit Breakdown for Youth</a:t>
            </a:r>
            <a:br>
              <a:rPr lang="en-US" sz="3200" dirty="0"/>
            </a:br>
            <a:r>
              <a:rPr lang="en-US" sz="2400" u="sng" dirty="0"/>
              <a:t>Total of 23 Unaccompanied Youth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759F19-4A84-FBB6-97E7-A1AD509DE8AF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85798" y="2274570"/>
            <a:ext cx="4286251" cy="3944127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Race/Ethnicity</a:t>
            </a:r>
          </a:p>
          <a:p>
            <a:endParaRPr lang="en-US" sz="2000" dirty="0"/>
          </a:p>
          <a:p>
            <a:r>
              <a:rPr lang="en-US" sz="2000" dirty="0"/>
              <a:t>Hispanic/</a:t>
            </a:r>
            <a:r>
              <a:rPr lang="en-US" sz="2000" dirty="0" err="1"/>
              <a:t>LatinX</a:t>
            </a:r>
            <a:r>
              <a:rPr lang="en-US" sz="2000" dirty="0"/>
              <a:t> - 2</a:t>
            </a:r>
          </a:p>
          <a:p>
            <a:r>
              <a:rPr lang="en-US" sz="2000" dirty="0"/>
              <a:t>Non-Hispanic/Non-Latinx – 21</a:t>
            </a:r>
          </a:p>
          <a:p>
            <a:endParaRPr lang="en-US" sz="2000" dirty="0"/>
          </a:p>
          <a:p>
            <a:r>
              <a:rPr lang="en-US" sz="2000" dirty="0"/>
              <a:t>Native/Indigenous - 16</a:t>
            </a:r>
          </a:p>
          <a:p>
            <a:r>
              <a:rPr lang="en-US" sz="2000" dirty="0"/>
              <a:t>Asian - 0</a:t>
            </a:r>
          </a:p>
          <a:p>
            <a:r>
              <a:rPr lang="en-US" sz="2000" dirty="0"/>
              <a:t>Black - 0</a:t>
            </a:r>
          </a:p>
          <a:p>
            <a:r>
              <a:rPr lang="en-US" sz="2000" dirty="0"/>
              <a:t>Pacific Islander - 0</a:t>
            </a:r>
          </a:p>
          <a:p>
            <a:r>
              <a:rPr lang="en-US" sz="2000" dirty="0"/>
              <a:t>White - 7</a:t>
            </a:r>
          </a:p>
          <a:p>
            <a:r>
              <a:rPr lang="en-US" sz="2000" dirty="0"/>
              <a:t>Multiple - 0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7B48854-E06D-EBE6-3718-833C8829390E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5201248" y="2274570"/>
            <a:ext cx="2982632" cy="3944115"/>
          </a:xfrm>
        </p:spPr>
        <p:txBody>
          <a:bodyPr>
            <a:noAutofit/>
          </a:bodyPr>
          <a:lstStyle/>
          <a:p>
            <a:r>
              <a:rPr lang="en-US" sz="2000" dirty="0"/>
              <a:t>Gender</a:t>
            </a:r>
          </a:p>
          <a:p>
            <a:endParaRPr lang="en-US" sz="2000" dirty="0"/>
          </a:p>
          <a:p>
            <a:r>
              <a:rPr lang="en-US" sz="2000" dirty="0"/>
              <a:t>Female - 10</a:t>
            </a:r>
          </a:p>
          <a:p>
            <a:r>
              <a:rPr lang="en-US" sz="2000" dirty="0"/>
              <a:t>Male - 13</a:t>
            </a:r>
          </a:p>
          <a:p>
            <a:r>
              <a:rPr lang="en-US" sz="2000" dirty="0"/>
              <a:t>Gender not singularly ‘Female or Male’ - 0 </a:t>
            </a:r>
          </a:p>
          <a:p>
            <a:r>
              <a:rPr lang="en-US" sz="2000" dirty="0"/>
              <a:t>Questioning - 0</a:t>
            </a:r>
          </a:p>
          <a:p>
            <a:r>
              <a:rPr lang="en-US" sz="2000" dirty="0"/>
              <a:t>Transgender - 0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507C70C-8015-7163-D5B9-BCC3727EA1EA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688070" y="2274570"/>
            <a:ext cx="2338069" cy="3944127"/>
          </a:xfrm>
        </p:spPr>
        <p:txBody>
          <a:bodyPr>
            <a:normAutofit/>
          </a:bodyPr>
          <a:lstStyle/>
          <a:p>
            <a:r>
              <a:rPr lang="en-US" sz="2000" dirty="0"/>
              <a:t>Unaccompanied Youth</a:t>
            </a:r>
          </a:p>
          <a:p>
            <a:endParaRPr lang="en-US" sz="2000" dirty="0"/>
          </a:p>
          <a:p>
            <a:r>
              <a:rPr lang="en-US" sz="2000" dirty="0"/>
              <a:t>Under 18 ~5 </a:t>
            </a:r>
          </a:p>
          <a:p>
            <a:r>
              <a:rPr lang="en-US" sz="2000" dirty="0"/>
              <a:t>18 thru 24 ~18</a:t>
            </a:r>
          </a:p>
        </p:txBody>
      </p:sp>
    </p:spTree>
    <p:extLst>
      <p:ext uri="{BB962C8B-B14F-4D97-AF65-F5344CB8AC3E}">
        <p14:creationId xmlns:p14="http://schemas.microsoft.com/office/powerpoint/2010/main" val="1959469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3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1" name="Picture 15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314BB-844C-29A2-74EF-7E4DC2B1B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808" y="673240"/>
            <a:ext cx="4510994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Break</a:t>
            </a: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6621E27-B4D3-4EEA-8F4D-BB759FD24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5641" y="-1"/>
            <a:ext cx="5706359" cy="6434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DCD9119-A5D2-4D09-BCB2-70ABD368D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74623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Coffee">
            <a:extLst>
              <a:ext uri="{FF2B5EF4-FFF2-40B4-BE49-F238E27FC236}">
                <a16:creationId xmlns:a16="http://schemas.microsoft.com/office/drawing/2014/main" id="{510401E5-6F3A-26D1-9543-5085121BA9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3468" y="689101"/>
            <a:ext cx="5475672" cy="547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86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22DDE2-FB2D-421B-B377-F9AD495CE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C41CF4-4A13-4AA9-9300-CB7A2E37C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C7536-9E59-3ECB-E3B6-F7D6E25F2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609" y="764372"/>
            <a:ext cx="3173688" cy="52160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/>
              <a:t>System Analysis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77B115-9FF3-46AE-AE08-826DEB9A6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27197" y="1923563"/>
            <a:ext cx="0" cy="301752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0ED67-B1CD-ECF5-376A-F773FA0AF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0138" y="764372"/>
            <a:ext cx="7086600" cy="52160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-228600">
              <a:buFont typeface="Arial" panose="020B0604020202020204" pitchFamily="34" charset="0"/>
              <a:buChar char="•"/>
            </a:pPr>
            <a:r>
              <a:rPr lang="en-US"/>
              <a:t>When thinking of our system AS IT IS today:</a:t>
            </a:r>
          </a:p>
          <a:p>
            <a:pPr marL="0" indent="-2286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/>
              <a:t>What is the beginning?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/>
              <a:t>What is the end?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/>
              <a:t>What does the process look like for a client?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100 Day Challenge - Google </a:t>
            </a:r>
            <a:r>
              <a:rPr lang="en-US">
                <a:hlinkClick r:id="rId3"/>
              </a:rPr>
              <a:t>Jamboard</a:t>
            </a:r>
            <a:endParaRPr lang="en-US"/>
          </a:p>
          <a:p>
            <a:pPr indent="-22860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92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319EB-264C-7CF0-D9A3-1C7F5F053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Overview Of </a:t>
            </a:r>
            <a:r>
              <a:rPr lang="en-US" dirty="0" err="1"/>
              <a:t>re!nstute</a:t>
            </a:r>
            <a:r>
              <a:rPr lang="en-US" dirty="0"/>
              <a:t> methodology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C185298-8606-7E8B-C3AE-CE8B90561A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591554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5316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AA81F-9FED-DA77-5850-9F30FE536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1577" y="456069"/>
            <a:ext cx="8610599" cy="1295400"/>
          </a:xfrm>
        </p:spPr>
        <p:txBody>
          <a:bodyPr/>
          <a:lstStyle/>
          <a:p>
            <a:r>
              <a:rPr lang="en-US" dirty="0"/>
              <a:t>Focus Areas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2583AA-E13C-8C53-F48D-E5A043AD7B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8620" y="5430000"/>
            <a:ext cx="11113556" cy="68276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/>
              <a:t>Tribal will include enrolled Tribal members, disenrolled tribal members, and Natives who can’t enroll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FD81CC3-1F32-D244-021B-C644E8955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618" y="1428000"/>
            <a:ext cx="10912832" cy="1344920"/>
          </a:xfrm>
        </p:spPr>
        <p:txBody>
          <a:bodyPr/>
          <a:lstStyle/>
          <a:p>
            <a:pPr algn="ctr"/>
            <a:r>
              <a:rPr lang="en-US" dirty="0"/>
              <a:t>System Leaders Picks Youth up to the age of 24 with an emphasis on:</a:t>
            </a:r>
          </a:p>
          <a:p>
            <a:pPr algn="ctr"/>
            <a:r>
              <a:rPr lang="en-US" dirty="0"/>
              <a:t>~ McKinney Vento ~ System Involved  ~ Tribal ~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C2D691F-3FEF-B202-8A47-5AA7A3B8AD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8620" y="4263757"/>
            <a:ext cx="11113556" cy="68276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/>
              <a:t>System Involved will include youth and families in the systems of care including the justice system, behavioral health system, and foster care system.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A8D5845-59CF-D9E1-E936-FDF6567A51CF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88620" y="3429000"/>
            <a:ext cx="11113556" cy="51052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/>
              <a:t>McKinney Vento’s Definition of Homelessness including families, couch surfing, and doubled up. </a:t>
            </a:r>
          </a:p>
        </p:txBody>
      </p:sp>
    </p:spTree>
    <p:extLst>
      <p:ext uri="{BB962C8B-B14F-4D97-AF65-F5344CB8AC3E}">
        <p14:creationId xmlns:p14="http://schemas.microsoft.com/office/powerpoint/2010/main" val="750048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E1B31D2-5C42-051E-1CA5-2A2C141FC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Data Compiled From: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0171440-BE95-3F08-9730-B835EDBA6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475" y="1758063"/>
            <a:ext cx="10917725" cy="4588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~ 3/1/22-5/31/22 HMIS  ~ 2022 PIT ~ 2021-2022 LCOE ~ 2022 LCBHS ~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Ages up to 17 – 32% 							(LCOE)</a:t>
            </a:r>
          </a:p>
          <a:p>
            <a:pPr marL="0" indent="0">
              <a:buNone/>
            </a:pPr>
            <a:r>
              <a:rPr lang="en-US" sz="2400" dirty="0"/>
              <a:t>Families – 34% 							   (HMIS &amp; PIT)</a:t>
            </a:r>
          </a:p>
          <a:p>
            <a:pPr marL="0" indent="0">
              <a:buNone/>
            </a:pPr>
            <a:r>
              <a:rPr lang="en-US" sz="2400" dirty="0"/>
              <a:t>Tribal – 33% 								   (HMIS &amp; PIT)</a:t>
            </a:r>
          </a:p>
          <a:p>
            <a:pPr marL="0" indent="0">
              <a:buNone/>
            </a:pPr>
            <a:r>
              <a:rPr lang="en-US" sz="2400" dirty="0"/>
              <a:t>Mental Health – 30% 						   (HMIS &amp; PIT)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TAY 18 thru 24 – 8% 						   (HMIS &amp; PIT)</a:t>
            </a:r>
          </a:p>
          <a:p>
            <a:r>
              <a:rPr lang="en-US" sz="2400" dirty="0"/>
              <a:t>Incarcerations – 13 Total 					          (LCBHS)</a:t>
            </a:r>
          </a:p>
          <a:p>
            <a:r>
              <a:rPr lang="en-US" sz="2400" dirty="0"/>
              <a:t>Psych Emergencies – 7 Total 					          (LCBHS)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565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254C8-C4FA-5658-56C0-B5AA94A6E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Unsheltered Pit Breakdown for Youth</a:t>
            </a:r>
            <a:br>
              <a:rPr lang="en-US" sz="3200" dirty="0"/>
            </a:br>
            <a:r>
              <a:rPr lang="en-US" sz="2400" u="sng" dirty="0"/>
              <a:t>Total of 23 Unaccompanied Youth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759F19-4A84-FBB6-97E7-A1AD509DE8AF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85798" y="2274570"/>
            <a:ext cx="4286251" cy="3944127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Race/Ethnicity – Total 23</a:t>
            </a:r>
          </a:p>
          <a:p>
            <a:endParaRPr lang="en-US" sz="2000" dirty="0"/>
          </a:p>
          <a:p>
            <a:r>
              <a:rPr lang="en-US" sz="2000" dirty="0"/>
              <a:t>Hispanic/</a:t>
            </a:r>
            <a:r>
              <a:rPr lang="en-US" sz="2000" dirty="0" err="1"/>
              <a:t>LatinX</a:t>
            </a:r>
            <a:r>
              <a:rPr lang="en-US" sz="2000" dirty="0"/>
              <a:t> - 2</a:t>
            </a:r>
          </a:p>
          <a:p>
            <a:r>
              <a:rPr lang="en-US" sz="2000" dirty="0"/>
              <a:t>Non-Hispanic/Non-Latinx – 21</a:t>
            </a:r>
          </a:p>
          <a:p>
            <a:endParaRPr lang="en-US" sz="2000" dirty="0"/>
          </a:p>
          <a:p>
            <a:r>
              <a:rPr lang="en-US" sz="2000" dirty="0"/>
              <a:t>Native/Indigenous - 16</a:t>
            </a:r>
          </a:p>
          <a:p>
            <a:r>
              <a:rPr lang="en-US" sz="2000" dirty="0"/>
              <a:t>Asian - 0</a:t>
            </a:r>
          </a:p>
          <a:p>
            <a:r>
              <a:rPr lang="en-US" sz="2000" dirty="0"/>
              <a:t>Black - 0</a:t>
            </a:r>
          </a:p>
          <a:p>
            <a:r>
              <a:rPr lang="en-US" sz="2000" dirty="0"/>
              <a:t>Pacific Islander - 0</a:t>
            </a:r>
          </a:p>
          <a:p>
            <a:r>
              <a:rPr lang="en-US" sz="2000" dirty="0"/>
              <a:t>White - 7</a:t>
            </a:r>
          </a:p>
          <a:p>
            <a:r>
              <a:rPr lang="en-US" sz="2000" dirty="0"/>
              <a:t>Multiple - 0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7B48854-E06D-EBE6-3718-833C8829390E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5201248" y="2274570"/>
            <a:ext cx="2982632" cy="3944115"/>
          </a:xfrm>
        </p:spPr>
        <p:txBody>
          <a:bodyPr>
            <a:noAutofit/>
          </a:bodyPr>
          <a:lstStyle/>
          <a:p>
            <a:r>
              <a:rPr lang="en-US" sz="2000" dirty="0"/>
              <a:t>Gender – Total 23</a:t>
            </a:r>
          </a:p>
          <a:p>
            <a:endParaRPr lang="en-US" sz="2000" dirty="0"/>
          </a:p>
          <a:p>
            <a:r>
              <a:rPr lang="en-US" sz="2000" dirty="0"/>
              <a:t>Female - 10</a:t>
            </a:r>
          </a:p>
          <a:p>
            <a:r>
              <a:rPr lang="en-US" sz="2000" dirty="0"/>
              <a:t>Male - 13</a:t>
            </a:r>
          </a:p>
          <a:p>
            <a:r>
              <a:rPr lang="en-US" sz="2000" dirty="0"/>
              <a:t>Gender not singularly ‘Female or Male’ - 0 </a:t>
            </a:r>
          </a:p>
          <a:p>
            <a:r>
              <a:rPr lang="en-US" sz="2000" dirty="0"/>
              <a:t>Questioning - 0</a:t>
            </a:r>
          </a:p>
          <a:p>
            <a:r>
              <a:rPr lang="en-US" sz="2000" dirty="0"/>
              <a:t>Transgender - 0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507C70C-8015-7163-D5B9-BCC3727EA1EA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688070" y="2274570"/>
            <a:ext cx="2338069" cy="3944127"/>
          </a:xfrm>
        </p:spPr>
        <p:txBody>
          <a:bodyPr>
            <a:normAutofit/>
          </a:bodyPr>
          <a:lstStyle/>
          <a:p>
            <a:r>
              <a:rPr lang="en-US" sz="2000" dirty="0"/>
              <a:t>Unaccompanied Youth – Total 23</a:t>
            </a:r>
          </a:p>
          <a:p>
            <a:endParaRPr lang="en-US" sz="2000" dirty="0"/>
          </a:p>
          <a:p>
            <a:r>
              <a:rPr lang="en-US" sz="2000" dirty="0"/>
              <a:t>Under 18 ~5 </a:t>
            </a:r>
          </a:p>
          <a:p>
            <a:r>
              <a:rPr lang="en-US" sz="2000" dirty="0"/>
              <a:t>18 thru 24 ~18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2731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4C41CF4-4A13-4AA9-9300-CB7A2E37C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EF51A4-F457-0285-1731-E0FE5FD78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226" y="1941315"/>
            <a:ext cx="3173688" cy="2910006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90 Days in HMIS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 we housed 28, 4 were Doubled Up, 8 individuals were families with youth, and 0 were Tribal.</a:t>
            </a:r>
            <a:br>
              <a:rPr lang="en-US" sz="2400" dirty="0"/>
            </a:br>
            <a:endParaRPr lang="en-US" sz="24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A77B115-9FF3-46AE-AE08-826DEB9A6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27197" y="1923563"/>
            <a:ext cx="0" cy="301752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811AE-A0B5-F590-D867-FFEA46B2E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138" y="764372"/>
            <a:ext cx="7086600" cy="52160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/>
              <a:t>~ Setting the Goals</a:t>
            </a:r>
            <a:r>
              <a:rPr lang="en-US" sz="2000" dirty="0"/>
              <a:t> ~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Who are we targeting?</a:t>
            </a:r>
          </a:p>
          <a:p>
            <a:r>
              <a:rPr lang="en-US" sz="2000" dirty="0"/>
              <a:t>What are we focusing on? </a:t>
            </a:r>
          </a:p>
          <a:p>
            <a:r>
              <a:rPr lang="en-US" sz="2000" dirty="0"/>
              <a:t>By how much?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100 Day Challenge - Google </a:t>
            </a:r>
            <a:r>
              <a:rPr lang="en-US" sz="2000" dirty="0" err="1">
                <a:hlinkClick r:id="rId2"/>
              </a:rPr>
              <a:t>Jamboard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53150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030FD700-069E-45B7-99EE-9FD40B196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23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24BC3F-ADC3-B729-CEA2-1432858FE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100">
                <a:solidFill>
                  <a:schemeClr val="bg1"/>
                </a:solidFill>
              </a:rPr>
              <a:t>Introductions</a:t>
            </a:r>
          </a:p>
        </p:txBody>
      </p:sp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id="{C4BC9F5B-F90C-A66C-3344-EB577AEC4C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1369826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14845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14BB-844C-29A2-74EF-7E4DC2B1B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030" y="2958907"/>
            <a:ext cx="3430481" cy="940185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Break</a:t>
            </a:r>
          </a:p>
        </p:txBody>
      </p:sp>
      <p:pic>
        <p:nvPicPr>
          <p:cNvPr id="9" name="Graphic 8" descr="Coffee">
            <a:extLst>
              <a:ext uri="{FF2B5EF4-FFF2-40B4-BE49-F238E27FC236}">
                <a16:creationId xmlns:a16="http://schemas.microsoft.com/office/drawing/2014/main" id="{510401E5-6F3A-26D1-9543-5085121BA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468" y="689101"/>
            <a:ext cx="5475672" cy="547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69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77D6507-8E8D-40E1-A7B9-63012EF9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ne in a crowd">
            <a:extLst>
              <a:ext uri="{FF2B5EF4-FFF2-40B4-BE49-F238E27FC236}">
                <a16:creationId xmlns:a16="http://schemas.microsoft.com/office/drawing/2014/main" id="{51EFEC9F-DA95-FB24-3477-BF63934928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7734" b="172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ECC429-AF4C-1FA9-E159-037A43FF4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942" y="416717"/>
            <a:ext cx="9448800" cy="1825096"/>
          </a:xfrm>
        </p:spPr>
        <p:txBody>
          <a:bodyPr>
            <a:normAutofit/>
          </a:bodyPr>
          <a:lstStyle/>
          <a:p>
            <a:r>
              <a:rPr lang="en-US" dirty="0"/>
              <a:t>Team Leads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719D64-416A-F386-C700-752107407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8294" y="4217437"/>
            <a:ext cx="9448800" cy="1729324"/>
          </a:xfrm>
        </p:spPr>
        <p:txBody>
          <a:bodyPr>
            <a:normAutofit fontScale="32500" lnSpcReduction="20000"/>
          </a:bodyPr>
          <a:lstStyle/>
          <a:p>
            <a:endParaRPr lang="en-US" sz="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7200" dirty="0"/>
              <a:t>Facilitate Weekly Meeting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7200" dirty="0"/>
              <a:t>Work Directly with the Sponsors and Ambassadors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7200" dirty="0"/>
              <a:t>Reps to the SL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7200" dirty="0"/>
              <a:t>Make sure the team is on track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500" dirty="0"/>
          </a:p>
          <a:p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1919785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loorplan on a table">
            <a:extLst>
              <a:ext uri="{FF2B5EF4-FFF2-40B4-BE49-F238E27FC236}">
                <a16:creationId xmlns:a16="http://schemas.microsoft.com/office/drawing/2014/main" id="{254D4375-406D-D1B0-5B5B-D8D06B3D3E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478" b="127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54F4F1-F084-1F7D-CCCF-F1556F350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What’s 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F735D-0AD0-50B6-6EB7-47DCC6368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Welcome Back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Review Objective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Where are we on Data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Work Planning Part 1: Idea Generation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Work Plan Part 2: Workstreams and Milestones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Work Plan Part 3: Building Detailed Action Plans and Aligning the Work Plan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477574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gnifying glass and question mark">
            <a:extLst>
              <a:ext uri="{FF2B5EF4-FFF2-40B4-BE49-F238E27FC236}">
                <a16:creationId xmlns:a16="http://schemas.microsoft.com/office/drawing/2014/main" id="{966C4C05-6CE4-BCFB-EF2A-C8EA14AF18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9FFD2-07B5-4029-BFB3-26FCFCC2F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04E64-D4C2-B8C5-2C5B-C56C22810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1"/>
            <a:ext cx="3223727" cy="1234440"/>
          </a:xfrm>
        </p:spPr>
        <p:txBody>
          <a:bodyPr>
            <a:normAutofit/>
          </a:bodyPr>
          <a:lstStyle/>
          <a:p>
            <a:r>
              <a:rPr lang="en-US" sz="6000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1781335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6C11E-92C9-6DE0-5281-7FC6A525C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869" y="774372"/>
            <a:ext cx="8488261" cy="5309256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Governor's  </a:t>
            </a:r>
            <a:br>
              <a:rPr lang="en-US" sz="4400" dirty="0"/>
            </a:br>
            <a:r>
              <a:rPr lang="en-US" sz="4400" dirty="0"/>
              <a:t>100 Day Challenge </a:t>
            </a:r>
            <a:br>
              <a:rPr lang="en-US" sz="4400" dirty="0"/>
            </a:br>
            <a:r>
              <a:rPr lang="en-US" sz="4400" dirty="0"/>
              <a:t>Launch Workshop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Day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15AD2-196B-B339-5BA0-9C0CDC8245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52043" y="4937565"/>
            <a:ext cx="3930357" cy="1379984"/>
          </a:xfrm>
        </p:spPr>
        <p:txBody>
          <a:bodyPr/>
          <a:lstStyle/>
          <a:p>
            <a:pPr marL="0" indent="0">
              <a:buNone/>
            </a:pPr>
            <a:br>
              <a:rPr lang="en-US" sz="2800" dirty="0"/>
            </a:br>
            <a:r>
              <a:rPr lang="en-US" sz="2000" dirty="0"/>
              <a:t>Lake County training cohort</a:t>
            </a:r>
          </a:p>
          <a:p>
            <a:pPr marL="0" indent="0">
              <a:buNone/>
            </a:pPr>
            <a:r>
              <a:rPr lang="en-US" sz="2000" dirty="0"/>
              <a:t>Sponsored by: </a:t>
            </a:r>
            <a:r>
              <a:rPr lang="en-US" sz="2000" dirty="0" err="1"/>
              <a:t>Re!nstitute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586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030FD700-069E-45B7-99EE-9FD40B196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37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24BC3F-ADC3-B729-CEA2-1432858FE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100" dirty="0">
                <a:solidFill>
                  <a:schemeClr val="bg1"/>
                </a:solidFill>
              </a:rPr>
              <a:t>Introductions</a:t>
            </a:r>
          </a:p>
        </p:txBody>
      </p:sp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id="{C4BC9F5B-F90C-A66C-3344-EB577AEC4C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7401529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84520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A22DDE2-FB2D-421B-B377-F9AD495CE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37BD688-14A6-4B96-B8A2-3CD81C054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7B2544F-CA5E-40F6-9525-716A90C83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2B93162-635C-46F5-97EC-E98C1659F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5580D54-84FA-AEDD-E30F-20685B123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2" y="987287"/>
            <a:ext cx="3548269" cy="46978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dirty="0"/>
              <a:t>Objectives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C0447F-44CA-EC81-F065-4A18B8625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57825" y="987287"/>
            <a:ext cx="6468253" cy="5285326"/>
          </a:xfr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114300"/>
            <a:r>
              <a:rPr lang="en-US" sz="3300" dirty="0"/>
              <a:t>GOAL – </a:t>
            </a:r>
          </a:p>
          <a:p>
            <a:pPr marL="114300"/>
            <a:endParaRPr lang="en-US" sz="3300" dirty="0"/>
          </a:p>
          <a:p>
            <a:pPr marL="114300"/>
            <a:r>
              <a:rPr lang="en-US" sz="3300" b="0" i="0" u="none" strike="noStrike" dirty="0">
                <a:effectLst/>
                <a:latin typeface="Helvetica Neue"/>
              </a:rPr>
              <a:t>In 100 Days Lake County will House 60 individuals, with 70% being Households with at least 1 youth OR Tribal affiliation, 10% being LGBTQ+ or System Involved, 20% being unaccompanied.</a:t>
            </a:r>
          </a:p>
          <a:p>
            <a:pPr marL="114300"/>
            <a:endParaRPr lang="en-US" sz="3300" dirty="0"/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sz="3300" dirty="0"/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3300" dirty="0"/>
              <a:t>Establish a shared understanding of the key challenges framed by local System Leaders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3300" dirty="0"/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3300" dirty="0"/>
              <a:t>Define and commit to an ambitious and exciting100-Day Goal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3300" dirty="0"/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3300" dirty="0"/>
              <a:t>Generate innovative ideas to achieve the goal and develop detailed action plans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3300" dirty="0"/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3300" dirty="0"/>
              <a:t>Share the goal and the plan with System Leaders and make asks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54418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A6196-B765-AE9D-C462-98DE767E7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823912"/>
          </a:xfrm>
        </p:spPr>
        <p:txBody>
          <a:bodyPr/>
          <a:lstStyle/>
          <a:p>
            <a:r>
              <a:rPr lang="en-US" dirty="0"/>
              <a:t>Launch Workshop Agenda: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AE5C52-976F-0FD8-A84F-CA27E5A4BD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65780" y="2084508"/>
            <a:ext cx="1530220" cy="42687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Day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F056F8-B618-B7EE-5C40-68D8C75B6E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33058" y="3009981"/>
            <a:ext cx="5334000" cy="3086019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Welcome Back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Review Objective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Where are we on Data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Work Planning Part 1: Idea Generation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Work Plan Part 2: Workstreams and Milestones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Work Plan Part 3: Building Detailed Action Plans and Aligning the Work Plan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Next Steps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889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E4D656-C8DC-908A-8EA0-1483867DA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Where are we on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EB2DD-3208-1C1F-A01D-9E88EA4786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3" y="2194560"/>
            <a:ext cx="5816600" cy="402412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fontAlgn="base"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</a:rPr>
              <a:t>How can we track our OVERALL progress?</a:t>
            </a:r>
          </a:p>
          <a:p>
            <a:pPr indent="-228600" fontAlgn="base"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</a:pPr>
            <a:endParaRPr lang="en-US" b="0" i="0" u="none" strike="noStrike" dirty="0">
              <a:effectLst/>
            </a:endParaRPr>
          </a:p>
          <a:p>
            <a:pPr indent="-228600" fontAlgn="base"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</a:rPr>
              <a:t>Where are all the places we need to start collecting data from?</a:t>
            </a:r>
          </a:p>
          <a:p>
            <a:pPr indent="-228600" fontAlgn="base"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</a:pPr>
            <a:endParaRPr lang="en-US" b="0" i="0" u="none" strike="noStrike" dirty="0">
              <a:effectLst/>
            </a:endParaRPr>
          </a:p>
          <a:p>
            <a:pPr indent="-228600" fontAlgn="base"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</a:rPr>
              <a:t>Who will capture it and where will it be stored?</a:t>
            </a:r>
          </a:p>
          <a:p>
            <a:pPr indent="-228600" fontAlgn="base"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fontAlgn="base"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</a:rPr>
              <a:t>What are the gaps in data collecting and indicators that we hope to strengthen over the next 100 days?</a:t>
            </a:r>
            <a:endParaRPr lang="en-US" dirty="0"/>
          </a:p>
        </p:txBody>
      </p:sp>
      <p:pic>
        <p:nvPicPr>
          <p:cNvPr id="7" name="Graphic 6" descr="Flowchart">
            <a:extLst>
              <a:ext uri="{FF2B5EF4-FFF2-40B4-BE49-F238E27FC236}">
                <a16:creationId xmlns:a16="http://schemas.microsoft.com/office/drawing/2014/main" id="{39C86805-C51F-862D-35F4-EBB7D7176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5931" y="2272748"/>
            <a:ext cx="3639337" cy="363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5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30FD700-069E-45B7-99EE-9FD40B196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1E13E4-4FFE-7B97-2DB2-28EFD543E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dirty="0"/>
              <a:t>Overview of work planning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62F89C58-8250-DA06-0C1D-B2FBF10C78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4214711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686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9079D-2520-9836-076B-4EE99687E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5773"/>
            <a:ext cx="10820400" cy="1293028"/>
          </a:xfrm>
        </p:spPr>
        <p:txBody>
          <a:bodyPr/>
          <a:lstStyle/>
          <a:p>
            <a:r>
              <a:rPr lang="en-US" dirty="0"/>
              <a:t>Sponsored by:               Partnered With: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5F9D2CA-B3DD-32A6-89E0-E1AC2D0E97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2408361"/>
            <a:ext cx="4819536" cy="3488139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A26A739-0EEA-A673-5949-B7F31F4C87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27574" y="2792023"/>
            <a:ext cx="4819536" cy="2569922"/>
          </a:xfrm>
        </p:spPr>
      </p:pic>
    </p:spTree>
    <p:extLst>
      <p:ext uri="{BB962C8B-B14F-4D97-AF65-F5344CB8AC3E}">
        <p14:creationId xmlns:p14="http://schemas.microsoft.com/office/powerpoint/2010/main" val="1281650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A57B6F-0D46-5EFF-66F3-0339886C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764373"/>
            <a:ext cx="6832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Vision Board</a:t>
            </a: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84B28FCF-09C9-AFC0-964A-CF1E215FA4AE}"/>
              </a:ext>
            </a:extLst>
          </p:cNvPr>
          <p:cNvSpPr txBox="1"/>
          <p:nvPr/>
        </p:nvSpPr>
        <p:spPr>
          <a:xfrm>
            <a:off x="619760" y="2194560"/>
            <a:ext cx="6832600" cy="2907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 fontAlgn="base">
              <a:lnSpc>
                <a:spcPct val="90000"/>
              </a:lnSpc>
              <a:spcBef>
                <a:spcPts val="37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</a:rPr>
              <a:t>Close your eyes! </a:t>
            </a:r>
          </a:p>
          <a:p>
            <a:pPr indent="-228600" defTabSz="914400" fontAlgn="base">
              <a:lnSpc>
                <a:spcPct val="90000"/>
              </a:lnSpc>
              <a:spcBef>
                <a:spcPts val="3700"/>
              </a:spcBef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</a:rPr>
              <a:t>Envision it being a year from the end of the Challenge- we have far exceeded our goal and sustained our progress and are generally rocking it!</a:t>
            </a:r>
          </a:p>
          <a:p>
            <a:pPr indent="-228600" defTabSz="914400" fontAlgn="base">
              <a:lnSpc>
                <a:spcPct val="90000"/>
              </a:lnSpc>
              <a:spcBef>
                <a:spcPts val="3700"/>
              </a:spcBef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</a:rPr>
              <a:t>What’s different about YOUR work in particular? What has the SYSTEM accomplished/how is it different?</a:t>
            </a:r>
          </a:p>
        </p:txBody>
      </p:sp>
      <p:pic>
        <p:nvPicPr>
          <p:cNvPr id="19" name="Graphic 18" descr="Bullseye">
            <a:extLst>
              <a:ext uri="{FF2B5EF4-FFF2-40B4-BE49-F238E27FC236}">
                <a16:creationId xmlns:a16="http://schemas.microsoft.com/office/drawing/2014/main" id="{3A3B2C73-B3D8-80A1-5A88-2CED23A94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61238" y="1659923"/>
            <a:ext cx="3644962" cy="36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712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AA4027-4E1F-0184-7586-BA583378B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764373"/>
            <a:ext cx="6832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Work Planning 1</a:t>
            </a:r>
            <a:br>
              <a:rPr lang="en-US" sz="400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Idea Generation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95230-F4C3-6CE0-38C9-B97277DFF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832" y="2539913"/>
            <a:ext cx="7239862" cy="3331048"/>
          </a:xfrm>
        </p:spPr>
        <p:txBody>
          <a:bodyPr vert="horz" lIns="91440" tIns="45720" rIns="91440" bIns="45720" rtlCol="0">
            <a:noAutofit/>
          </a:bodyPr>
          <a:lstStyle/>
          <a:p>
            <a:pPr rtl="0" fontAlgn="base">
              <a:spcBef>
                <a:spcPts val="3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0" i="0" u="none" strike="noStrike" dirty="0">
                <a:effectLst/>
                <a:latin typeface="Helvetica Neue"/>
              </a:rPr>
              <a:t>Review Goal ~ In 100 Days Lake County will House 60 individuals, with 70% being Households with at least 1 youth OR Tribal affiliation, 10% being LGBTQ+ or System Involved, 20% being unaccompanied.</a:t>
            </a:r>
          </a:p>
          <a:p>
            <a:pPr fontAlgn="base">
              <a:spcBef>
                <a:spcPts val="3700"/>
              </a:spcBef>
              <a:buFont typeface="+mj-lt"/>
              <a:buAutoNum type="arabicPeriod"/>
            </a:pPr>
            <a:r>
              <a:rPr lang="en-US" sz="2000" b="0" i="0" u="none" strike="noStrike" dirty="0">
                <a:effectLst/>
                <a:latin typeface="Helvetica Neue"/>
              </a:rPr>
              <a:t>Review Day 1 System Map</a:t>
            </a:r>
          </a:p>
          <a:p>
            <a:pPr fontAlgn="base">
              <a:spcBef>
                <a:spcPts val="3700"/>
              </a:spcBef>
              <a:buFont typeface="+mj-lt"/>
              <a:buAutoNum type="arabicPeriod"/>
            </a:pPr>
            <a:r>
              <a:rPr lang="en-US" sz="2000" b="0" i="0" u="none" strike="noStrike" dirty="0">
                <a:effectLst/>
                <a:latin typeface="Helvetica Neue"/>
              </a:rPr>
              <a:t>What actions need to occur to reach our goal</a:t>
            </a:r>
          </a:p>
          <a:p>
            <a:pPr fontAlgn="base">
              <a:spcBef>
                <a:spcPts val="3700"/>
              </a:spcBef>
            </a:pPr>
            <a:r>
              <a:rPr lang="en-US" sz="2400" dirty="0">
                <a:hlinkClick r:id="rId3"/>
              </a:rPr>
              <a:t>100 Day Challenge - Google </a:t>
            </a:r>
            <a:r>
              <a:rPr lang="en-US" sz="2400" dirty="0" err="1">
                <a:hlinkClick r:id="rId3"/>
              </a:rPr>
              <a:t>Jamboard</a:t>
            </a:r>
            <a:endParaRPr lang="en-US" sz="2000" b="0" i="0" u="none" strike="noStrike" dirty="0">
              <a:effectLst/>
              <a:latin typeface="Helvetica Neue"/>
            </a:endParaRPr>
          </a:p>
        </p:txBody>
      </p:sp>
      <p:pic>
        <p:nvPicPr>
          <p:cNvPr id="20" name="Graphic 19" descr="Lightbulb">
            <a:extLst>
              <a:ext uri="{FF2B5EF4-FFF2-40B4-BE49-F238E27FC236}">
                <a16:creationId xmlns:a16="http://schemas.microsoft.com/office/drawing/2014/main" id="{91DCC414-F322-D1EE-E1AC-E39AE41C06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61238" y="1659923"/>
            <a:ext cx="3644962" cy="36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164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14BB-844C-29A2-74EF-7E4DC2B1B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030" y="2958907"/>
            <a:ext cx="3430481" cy="940185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Break</a:t>
            </a:r>
          </a:p>
        </p:txBody>
      </p:sp>
      <p:pic>
        <p:nvPicPr>
          <p:cNvPr id="9" name="Graphic 8" descr="Coffee">
            <a:extLst>
              <a:ext uri="{FF2B5EF4-FFF2-40B4-BE49-F238E27FC236}">
                <a16:creationId xmlns:a16="http://schemas.microsoft.com/office/drawing/2014/main" id="{510401E5-6F3A-26D1-9543-5085121BA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468" y="689101"/>
            <a:ext cx="5475672" cy="547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253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30FD700-069E-45B7-99EE-9FD40B196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0E7889-7D39-99D7-5E27-6787B1FBB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800"/>
              <a:t>Work Planning 2 - Workstreams and Milestones</a:t>
            </a:r>
            <a:br>
              <a:rPr lang="en-US" sz="2800"/>
            </a:br>
            <a:endParaRPr lang="en-US" sz="2800"/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11AD6C61-235D-A20B-E4DB-48D66834C1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9128758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63727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030FD700-069E-45B7-99EE-9FD40B196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0BD2399-7475-404C-BAC9-E55E16769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D748104-6E76-4AD9-9940-82154F97E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37CBB1-270D-5618-73A6-4274FDEF9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/>
              <a:t>Identifying Workstreams</a:t>
            </a:r>
          </a:p>
        </p:txBody>
      </p:sp>
      <p:graphicFrame>
        <p:nvGraphicFramePr>
          <p:cNvPr id="29" name="Text Placeholder 2">
            <a:extLst>
              <a:ext uri="{FF2B5EF4-FFF2-40B4-BE49-F238E27FC236}">
                <a16:creationId xmlns:a16="http://schemas.microsoft.com/office/drawing/2014/main" id="{988F2DED-C96C-F91F-7191-581EE08431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4857315"/>
              </p:ext>
            </p:extLst>
          </p:nvPr>
        </p:nvGraphicFramePr>
        <p:xfrm>
          <a:off x="4678344" y="1127125"/>
          <a:ext cx="6403994" cy="508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91147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7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53" name="Picture 29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77D6507-8E8D-40E1-A7B9-63012EF9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3" descr="White arrows painted on the asphalt">
            <a:extLst>
              <a:ext uri="{FF2B5EF4-FFF2-40B4-BE49-F238E27FC236}">
                <a16:creationId xmlns:a16="http://schemas.microsoft.com/office/drawing/2014/main" id="{CFD6C6DB-CC93-220F-76FA-C437AB6FD0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</a:blip>
          <a:srcRect t="17648" r="9091" b="51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3FF3D86-2916-4F9F-9752-304810CF5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B048875-14D1-4CC7-8AC3-7ABC73AAA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7B7904-D309-3390-32D0-C4A1CB57C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905249"/>
            <a:ext cx="6991350" cy="9339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Milestones</a:t>
            </a:r>
          </a:p>
        </p:txBody>
      </p:sp>
    </p:spTree>
    <p:extLst>
      <p:ext uri="{BB962C8B-B14F-4D97-AF65-F5344CB8AC3E}">
        <p14:creationId xmlns:p14="http://schemas.microsoft.com/office/powerpoint/2010/main" val="14678953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770CA6A-B3B0-4826-A91F-B2B1F8922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51B9DA-B0CC-480A-8EA5-4D5C3E051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3831B7-548B-92E7-C99C-8ADF8BF98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6029" y="965201"/>
            <a:ext cx="5272872" cy="1720849"/>
          </a:xfrm>
        </p:spPr>
        <p:txBody>
          <a:bodyPr anchor="ctr">
            <a:normAutofit/>
          </a:bodyPr>
          <a:lstStyle/>
          <a:p>
            <a:r>
              <a:rPr lang="en-US" sz="5400" dirty="0"/>
              <a:t>Reality check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D8C35E-78CF-86A9-380D-6C8527C65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965200"/>
            <a:ext cx="3646761" cy="4329641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If we establish all these milestones, is that enough to achieve our overall 100-day goal?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E641DB-A503-41DE-ACA6-36B41C6C2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62126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655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14BB-844C-29A2-74EF-7E4DC2B1B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030" y="2958907"/>
            <a:ext cx="3430481" cy="940185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Break</a:t>
            </a:r>
          </a:p>
        </p:txBody>
      </p:sp>
      <p:pic>
        <p:nvPicPr>
          <p:cNvPr id="9" name="Graphic 8" descr="Coffee">
            <a:extLst>
              <a:ext uri="{FF2B5EF4-FFF2-40B4-BE49-F238E27FC236}">
                <a16:creationId xmlns:a16="http://schemas.microsoft.com/office/drawing/2014/main" id="{510401E5-6F3A-26D1-9543-5085121BA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468" y="689101"/>
            <a:ext cx="5475672" cy="547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807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30FD700-069E-45B7-99EE-9FD40B196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08AE4-3A17-A945-34C1-46493EA61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96167" y="371715"/>
            <a:ext cx="6909858" cy="1495185"/>
          </a:xfrm>
        </p:spPr>
        <p:txBody>
          <a:bodyPr>
            <a:noAutofit/>
          </a:bodyPr>
          <a:lstStyle/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en-US" sz="2800" b="0" i="0" u="none" strike="noStrike" dirty="0">
                <a:solidFill>
                  <a:srgbClr val="FFFFFF"/>
                </a:solidFill>
                <a:effectLst/>
                <a:latin typeface="Helvetica Neue"/>
              </a:rPr>
              <a:t>WORK PLANNING PART 3: </a:t>
            </a:r>
            <a:endParaRPr lang="en-US" sz="2800" b="0">
              <a:effectLst/>
            </a:endParaRPr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FD1E9FEF-D4D7-CAEE-C644-1D76B1CEC8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8684978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49138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>
            <a:extLst>
              <a:ext uri="{FF2B5EF4-FFF2-40B4-BE49-F238E27FC236}">
                <a16:creationId xmlns:a16="http://schemas.microsoft.com/office/drawing/2014/main" id="{030FD700-069E-45B7-99EE-9FD40B196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16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82B8D9-2A93-3D24-1202-029EB3401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>
                <a:solidFill>
                  <a:schemeClr val="bg1"/>
                </a:solidFill>
              </a:rPr>
              <a:t>What’s next</a:t>
            </a:r>
          </a:p>
        </p:txBody>
      </p:sp>
      <p:graphicFrame>
        <p:nvGraphicFramePr>
          <p:cNvPr id="18" name="Text Placeholder 2">
            <a:extLst>
              <a:ext uri="{FF2B5EF4-FFF2-40B4-BE49-F238E27FC236}">
                <a16:creationId xmlns:a16="http://schemas.microsoft.com/office/drawing/2014/main" id="{A8A315A7-A4B0-DC74-FE0D-64A7154E5B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7701610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82092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A6196-B765-AE9D-C462-98DE767E7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823912"/>
          </a:xfrm>
        </p:spPr>
        <p:txBody>
          <a:bodyPr/>
          <a:lstStyle/>
          <a:p>
            <a:r>
              <a:rPr lang="en-US" dirty="0"/>
              <a:t>Launch Workshop Agenda: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775E9-3EB9-8007-35D4-66A0D053E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7584" y="1970364"/>
            <a:ext cx="5079991" cy="42687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Day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14A218-1669-17CF-3A41-A4CC686AB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2781692"/>
            <a:ext cx="5311775" cy="3086019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Welcome and Introductions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100 Day Challenge Overview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Setting the Context and Clarifying the Challenge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Analysis of Our Current System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Overview of the </a:t>
            </a:r>
            <a:r>
              <a:rPr lang="en-US" sz="2000" dirty="0" err="1"/>
              <a:t>Re!nstitute</a:t>
            </a:r>
            <a:r>
              <a:rPr lang="en-US" sz="2000" dirty="0"/>
              <a:t> Approach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Setting Goals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Preparing for Action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Wrap Up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AE5C52-976F-0FD8-A84F-CA27E5A4BD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800" y="1970364"/>
            <a:ext cx="5105400" cy="42687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Day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F056F8-B618-B7EE-5C40-68D8C75B6E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81691"/>
            <a:ext cx="5334000" cy="3086019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Welcome Back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Review Objective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Where are we on Data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Work Planning Part 1: Idea Generation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Work Plan Part 2: Workstreams and Milestones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Work Plan Part 3: Building Detailed Action Plans and Aligning the Work Plan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Next Steps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636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gnifying glass and question mark">
            <a:extLst>
              <a:ext uri="{FF2B5EF4-FFF2-40B4-BE49-F238E27FC236}">
                <a16:creationId xmlns:a16="http://schemas.microsoft.com/office/drawing/2014/main" id="{966C4C05-6CE4-BCFB-EF2A-C8EA14AF18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9FFD2-07B5-4029-BFB3-26FCFCC2F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04E64-D4C2-B8C5-2C5B-C56C22810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1"/>
            <a:ext cx="3223727" cy="1234440"/>
          </a:xfrm>
        </p:spPr>
        <p:txBody>
          <a:bodyPr>
            <a:normAutofit/>
          </a:bodyPr>
          <a:lstStyle/>
          <a:p>
            <a:r>
              <a:rPr lang="en-US" sz="6000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32612261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pic>
        <p:nvPicPr>
          <p:cNvPr id="4" name="Picture 3" descr="Aerial view of a highway near the ocean">
            <a:extLst>
              <a:ext uri="{FF2B5EF4-FFF2-40B4-BE49-F238E27FC236}">
                <a16:creationId xmlns:a16="http://schemas.microsoft.com/office/drawing/2014/main" id="{EB61E049-85DF-4E46-896D-D0438BAAE6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</a:blip>
          <a:srcRect t="11833" b="131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754998-47B1-E973-4BFF-A383169B9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237173"/>
            <a:ext cx="9448800" cy="26020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00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98420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030FD700-069E-45B7-99EE-9FD40B196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30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76F5EB-86E6-3549-D979-9202AF6FE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Overview</a:t>
            </a:r>
          </a:p>
        </p:txBody>
      </p:sp>
      <p:graphicFrame>
        <p:nvGraphicFramePr>
          <p:cNvPr id="23" name="Text Placeholder 2">
            <a:extLst>
              <a:ext uri="{FF2B5EF4-FFF2-40B4-BE49-F238E27FC236}">
                <a16:creationId xmlns:a16="http://schemas.microsoft.com/office/drawing/2014/main" id="{07C27CB3-C2EC-A84F-755E-B50BC41661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4458783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73020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A22DDE2-FB2D-421B-B377-F9AD495CE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5580D54-84FA-AEDD-E30F-20685B123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dirty="0"/>
              <a:t>Objectives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C0447F-44CA-EC81-F065-4A18B8625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2476" y="2580371"/>
            <a:ext cx="7750131" cy="3177633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/>
              <a:t>Establish a shared understanding of the key challenges framed by local System Leaders </a:t>
            </a:r>
          </a:p>
          <a:p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/>
              <a:t>Define and commit to an ambitious and exciting100-Day Goal </a:t>
            </a:r>
          </a:p>
          <a:p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/>
              <a:t>Generate innovative ideas to achieve the goal and develop detailed action plans</a:t>
            </a:r>
          </a:p>
          <a:p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/>
              <a:t>Share the goal and the plan with System Leaders and make asks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64264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CA849-DFFF-C49A-2E41-7D1F903028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Fill in with Timeline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9BB5B7-F246-CD04-1117-3E584CE32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" y="444580"/>
            <a:ext cx="10544176" cy="59688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03E203-4637-6BCD-F7FC-BD4F3BF68AFD}"/>
              </a:ext>
            </a:extLst>
          </p:cNvPr>
          <p:cNvSpPr txBox="1"/>
          <p:nvPr/>
        </p:nvSpPr>
        <p:spPr>
          <a:xfrm>
            <a:off x="3470988" y="2239347"/>
            <a:ext cx="110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Today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9C244C-1A08-BB18-9DD7-58B32CAFB5A8}"/>
              </a:ext>
            </a:extLst>
          </p:cNvPr>
          <p:cNvSpPr txBox="1"/>
          <p:nvPr/>
        </p:nvSpPr>
        <p:spPr>
          <a:xfrm>
            <a:off x="3470988" y="5159829"/>
            <a:ext cx="80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July 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85F422-DECF-4A79-E93B-B3C9ED2D3C76}"/>
              </a:ext>
            </a:extLst>
          </p:cNvPr>
          <p:cNvSpPr txBox="1"/>
          <p:nvPr/>
        </p:nvSpPr>
        <p:spPr>
          <a:xfrm>
            <a:off x="1987420" y="2256062"/>
            <a:ext cx="1212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June 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80016E-F104-E942-AEE2-7D22ED12D1AE}"/>
              </a:ext>
            </a:extLst>
          </p:cNvPr>
          <p:cNvSpPr txBox="1"/>
          <p:nvPr/>
        </p:nvSpPr>
        <p:spPr>
          <a:xfrm>
            <a:off x="4842588" y="1916181"/>
            <a:ext cx="1101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Week of Aug 29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99C2DA-EC2E-CF4D-2BEF-BA4A55526B4A}"/>
              </a:ext>
            </a:extLst>
          </p:cNvPr>
          <p:cNvSpPr txBox="1"/>
          <p:nvPr/>
        </p:nvSpPr>
        <p:spPr>
          <a:xfrm>
            <a:off x="4883020" y="5159829"/>
            <a:ext cx="1212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Aug. 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64AE97-D998-D6A2-D523-BB1DA20FCAFB}"/>
              </a:ext>
            </a:extLst>
          </p:cNvPr>
          <p:cNvSpPr txBox="1"/>
          <p:nvPr/>
        </p:nvSpPr>
        <p:spPr>
          <a:xfrm>
            <a:off x="6471656" y="5178490"/>
            <a:ext cx="110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Oct. 14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BCC4B3-FC06-F184-171E-761723127CD9}"/>
              </a:ext>
            </a:extLst>
          </p:cNvPr>
          <p:cNvSpPr txBox="1"/>
          <p:nvPr/>
        </p:nvSpPr>
        <p:spPr>
          <a:xfrm>
            <a:off x="6120882" y="1932896"/>
            <a:ext cx="1101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Week of Oct. 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F98FEA-818C-BD4C-1130-B4F893AA7C74}"/>
              </a:ext>
            </a:extLst>
          </p:cNvPr>
          <p:cNvSpPr txBox="1"/>
          <p:nvPr/>
        </p:nvSpPr>
        <p:spPr>
          <a:xfrm>
            <a:off x="7346596" y="1916179"/>
            <a:ext cx="1101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Week of Nov. 14</a:t>
            </a:r>
          </a:p>
        </p:txBody>
      </p:sp>
    </p:spTree>
    <p:extLst>
      <p:ext uri="{BB962C8B-B14F-4D97-AF65-F5344CB8AC3E}">
        <p14:creationId xmlns:p14="http://schemas.microsoft.com/office/powerpoint/2010/main" val="3835343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74220BB-5395-4F54-8045-343633A1B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E9B17E-D817-2C86-BD05-15293607C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820" y="673240"/>
            <a:ext cx="3300981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>
                <a:solidFill>
                  <a:schemeClr val="bg1"/>
                </a:solidFill>
              </a:rPr>
              <a:t>Roles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892AF3-0287-4CB0-AD2F-775B64C6F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477AA7E-6F59-438B-AE81-F002D6258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94678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ounded Rectangle 11">
            <a:extLst>
              <a:ext uri="{FF2B5EF4-FFF2-40B4-BE49-F238E27FC236}">
                <a16:creationId xmlns:a16="http://schemas.microsoft.com/office/drawing/2014/main" id="{C84439A1-773C-4E21-A179-0417A186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6638814" cy="5571072"/>
          </a:xfrm>
          <a:prstGeom prst="roundRect">
            <a:avLst>
              <a:gd name="adj" fmla="val 2403"/>
            </a:avLst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217DD9-D34B-A98F-2650-FB019A38B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337" y="1561834"/>
            <a:ext cx="6590728" cy="370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25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pic>
        <p:nvPicPr>
          <p:cNvPr id="4" name="Picture 3" descr="Scene board in red background">
            <a:extLst>
              <a:ext uri="{FF2B5EF4-FFF2-40B4-BE49-F238E27FC236}">
                <a16:creationId xmlns:a16="http://schemas.microsoft.com/office/drawing/2014/main" id="{BB329217-C26C-EC80-7E17-AC021E29DF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ADA9AD-C9E1-23DE-1620-AEF2760DF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545" y="2904382"/>
            <a:ext cx="3625913" cy="10492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000" dirty="0"/>
              <a:t>Video </a:t>
            </a:r>
          </a:p>
        </p:txBody>
      </p:sp>
    </p:spTree>
    <p:extLst>
      <p:ext uri="{BB962C8B-B14F-4D97-AF65-F5344CB8AC3E}">
        <p14:creationId xmlns:p14="http://schemas.microsoft.com/office/powerpoint/2010/main" val="367362619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97D33FCC02FB4599B499659E82AA77" ma:contentTypeVersion="0" ma:contentTypeDescription="Create a new document." ma:contentTypeScope="" ma:versionID="bbd4746f927596d80c11cd091fab1aa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44a30edc995c5348ef27a608181725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98810C-ABE7-4530-8794-03B3E902AA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40FC66D-1987-4ADF-ACFC-D1CB27787A70}">
  <ds:schemaRefs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FA5EC19-C716-4B90-860D-97BBF645A5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1253</TotalTime>
  <Words>1501</Words>
  <Application>Microsoft Office PowerPoint</Application>
  <PresentationFormat>Widescreen</PresentationFormat>
  <Paragraphs>251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Century Gothic</vt:lpstr>
      <vt:lpstr>Courier New</vt:lpstr>
      <vt:lpstr>Helvetica Neue</vt:lpstr>
      <vt:lpstr>Wingdings</vt:lpstr>
      <vt:lpstr>Vapor Trail</vt:lpstr>
      <vt:lpstr>Governor's   100 Day Challenge  Launch Workshop</vt:lpstr>
      <vt:lpstr>Introductions</vt:lpstr>
      <vt:lpstr>Sponsored by:               Partnered With:</vt:lpstr>
      <vt:lpstr>Launch Workshop Agenda: </vt:lpstr>
      <vt:lpstr>Overview</vt:lpstr>
      <vt:lpstr>Objectives</vt:lpstr>
      <vt:lpstr>Fill in with Timeline</vt:lpstr>
      <vt:lpstr>Roles</vt:lpstr>
      <vt:lpstr>Video </vt:lpstr>
      <vt:lpstr>Focus Areas</vt:lpstr>
      <vt:lpstr>Data Compiled From: </vt:lpstr>
      <vt:lpstr>Unsheltered Pit Breakdown for Youth Total of 23 Unaccompanied Youth</vt:lpstr>
      <vt:lpstr>Break</vt:lpstr>
      <vt:lpstr>System Analysis</vt:lpstr>
      <vt:lpstr>Overview Of re!nstute methodology</vt:lpstr>
      <vt:lpstr>Focus Areas</vt:lpstr>
      <vt:lpstr>Data Compiled From: </vt:lpstr>
      <vt:lpstr>Unsheltered Pit Breakdown for Youth Total of 23 Unaccompanied Youth</vt:lpstr>
      <vt:lpstr>90 Days in HMIS   we housed 28, 4 were Doubled Up, 8 individuals were families with youth, and 0 were Tribal. </vt:lpstr>
      <vt:lpstr>Break</vt:lpstr>
      <vt:lpstr>Team Leads</vt:lpstr>
      <vt:lpstr>What’s Next</vt:lpstr>
      <vt:lpstr>PowerPoint Presentation</vt:lpstr>
      <vt:lpstr>Governor's   100 Day Challenge  Launch Workshop  Day 2</vt:lpstr>
      <vt:lpstr>Introductions</vt:lpstr>
      <vt:lpstr>Objectives</vt:lpstr>
      <vt:lpstr>Launch Workshop Agenda: </vt:lpstr>
      <vt:lpstr>Where are we on Data</vt:lpstr>
      <vt:lpstr>Overview of work planning</vt:lpstr>
      <vt:lpstr>Vision Board</vt:lpstr>
      <vt:lpstr>Work Planning 1 Idea Generation</vt:lpstr>
      <vt:lpstr>Break</vt:lpstr>
      <vt:lpstr>Work Planning 2 - Workstreams and Milestones </vt:lpstr>
      <vt:lpstr>Identifying Workstreams</vt:lpstr>
      <vt:lpstr>Milestones</vt:lpstr>
      <vt:lpstr>Reality check</vt:lpstr>
      <vt:lpstr>Break</vt:lpstr>
      <vt:lpstr>PowerPoint Presentation</vt:lpstr>
      <vt:lpstr>What’s next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Governor's   100 Day Challenge  Launch Workshop</dc:title>
  <dc:creator>Melissa Kopf</dc:creator>
  <cp:lastModifiedBy>Melissa Kopf</cp:lastModifiedBy>
  <cp:revision>6</cp:revision>
  <dcterms:created xsi:type="dcterms:W3CDTF">2022-06-28T18:28:11Z</dcterms:created>
  <dcterms:modified xsi:type="dcterms:W3CDTF">2022-06-30T23:09:35Z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0x0101008E97D33FCC02FB4599B499659E82AA77</vt:lpwstr>
  </property>
</Properties>
</file>