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ink/ink1.xml" ContentType="application/inkml+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ink/ink2.xml" ContentType="application/inkml+xml"/>
  <Override PartName="/ppt/notesSlides/notesSlide32.xml" ContentType="application/vnd.openxmlformats-officedocument.presentationml.notesSlide+xml"/>
  <Override PartName="/ppt/ink/ink3.xml" ContentType="application/inkml+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ink/ink4.xml" ContentType="application/inkml+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1" r:id="rId2"/>
    <p:sldMasterId id="2147483663" r:id="rId3"/>
    <p:sldMasterId id="2147483674" r:id="rId4"/>
  </p:sldMasterIdLst>
  <p:notesMasterIdLst>
    <p:notesMasterId r:id="rId69"/>
  </p:notesMasterIdLst>
  <p:sldIdLst>
    <p:sldId id="256" r:id="rId5"/>
    <p:sldId id="340" r:id="rId6"/>
    <p:sldId id="344" r:id="rId7"/>
    <p:sldId id="345" r:id="rId8"/>
    <p:sldId id="346" r:id="rId9"/>
    <p:sldId id="259" r:id="rId10"/>
    <p:sldId id="264" r:id="rId11"/>
    <p:sldId id="265" r:id="rId12"/>
    <p:sldId id="267" r:id="rId13"/>
    <p:sldId id="299" r:id="rId14"/>
    <p:sldId id="266" r:id="rId15"/>
    <p:sldId id="268" r:id="rId16"/>
    <p:sldId id="300" r:id="rId17"/>
    <p:sldId id="270" r:id="rId18"/>
    <p:sldId id="271" r:id="rId19"/>
    <p:sldId id="272" r:id="rId20"/>
    <p:sldId id="276" r:id="rId21"/>
    <p:sldId id="273" r:id="rId22"/>
    <p:sldId id="277" r:id="rId23"/>
    <p:sldId id="281" r:id="rId24"/>
    <p:sldId id="279" r:id="rId25"/>
    <p:sldId id="301" r:id="rId26"/>
    <p:sldId id="283" r:id="rId27"/>
    <p:sldId id="284" r:id="rId28"/>
    <p:sldId id="285" r:id="rId29"/>
    <p:sldId id="302" r:id="rId30"/>
    <p:sldId id="287" r:id="rId31"/>
    <p:sldId id="290" r:id="rId32"/>
    <p:sldId id="291" r:id="rId33"/>
    <p:sldId id="303" r:id="rId34"/>
    <p:sldId id="294" r:id="rId35"/>
    <p:sldId id="295" r:id="rId36"/>
    <p:sldId id="298" r:id="rId37"/>
    <p:sldId id="304" r:id="rId38"/>
    <p:sldId id="260" r:id="rId39"/>
    <p:sldId id="305" r:id="rId40"/>
    <p:sldId id="312" r:id="rId41"/>
    <p:sldId id="263" r:id="rId42"/>
    <p:sldId id="313" r:id="rId43"/>
    <p:sldId id="314" r:id="rId44"/>
    <p:sldId id="316" r:id="rId45"/>
    <p:sldId id="315" r:id="rId46"/>
    <p:sldId id="306" r:id="rId47"/>
    <p:sldId id="269" r:id="rId48"/>
    <p:sldId id="317" r:id="rId49"/>
    <p:sldId id="297" r:id="rId50"/>
    <p:sldId id="307" r:id="rId51"/>
    <p:sldId id="274" r:id="rId52"/>
    <p:sldId id="321" r:id="rId53"/>
    <p:sldId id="308" r:id="rId54"/>
    <p:sldId id="326" r:id="rId55"/>
    <p:sldId id="327" r:id="rId56"/>
    <p:sldId id="289" r:id="rId57"/>
    <p:sldId id="328" r:id="rId58"/>
    <p:sldId id="329" r:id="rId59"/>
    <p:sldId id="293" r:id="rId60"/>
    <p:sldId id="330" r:id="rId61"/>
    <p:sldId id="338" r:id="rId62"/>
    <p:sldId id="341" r:id="rId63"/>
    <p:sldId id="343" r:id="rId64"/>
    <p:sldId id="337" r:id="rId65"/>
    <p:sldId id="349" r:id="rId66"/>
    <p:sldId id="342" r:id="rId67"/>
    <p:sldId id="351" r:id="rId68"/>
  </p:sldIdLst>
  <p:sldSz cx="12192000" cy="6858000"/>
  <p:notesSz cx="6858000" cy="9144000"/>
  <p:embeddedFontLst>
    <p:embeddedFont>
      <p:font typeface="Century Gothic" panose="020B0502020202020204" pitchFamily="34" charset="0"/>
      <p:regular r:id="rId70"/>
      <p:bold r:id="rId71"/>
      <p:italic r:id="rId72"/>
      <p:boldItalic r:id="rId7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13" roundtripDataSignature="AMtx7mgcoZLXW0EIYSS3dLpufJZQ4rwIng=="/>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A3FC515-D6E2-532A-AC2B-BD768B6D9C88}" name="Gillian Morshedi" initials="GM" userId="S::gillian@homebaseccc.org::63e790a8-ee78-4d8d-aec8-3601e432f02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654" autoAdjust="0"/>
    <p:restoredTop sz="74847" autoAdjust="0"/>
  </p:normalViewPr>
  <p:slideViewPr>
    <p:cSldViewPr snapToGrid="0">
      <p:cViewPr varScale="1">
        <p:scale>
          <a:sx n="67" d="100"/>
          <a:sy n="67" d="100"/>
        </p:scale>
        <p:origin x="100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17" Type="http://schemas.openxmlformats.org/officeDocument/2006/relationships/tableStyles" Target="tableStyles.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115" Type="http://schemas.openxmlformats.org/officeDocument/2006/relationships/viewProps" Target="viewProp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notesMaster" Target="notesMasters/notesMaster1.xml"/><Relationship Id="rId113" Type="http://customschemas.google.com/relationships/presentationmetadata" Target="metadata"/><Relationship Id="rId118" Type="http://schemas.microsoft.com/office/2018/10/relationships/authors" Target="author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font" Target="fonts/font3.fntdata"/><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1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14" Type="http://schemas.openxmlformats.org/officeDocument/2006/relationships/presProps" Target="pres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font" Target="fonts/font4.fntdata"/><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71" Type="http://schemas.openxmlformats.org/officeDocument/2006/relationships/font" Target="fonts/font2.fntdata"/><Relationship Id="rId2" Type="http://schemas.openxmlformats.org/officeDocument/2006/relationships/slideMaster" Target="slideMasters/slideMaster2.xml"/><Relationship Id="rId29" Type="http://schemas.openxmlformats.org/officeDocument/2006/relationships/slide" Target="slides/slide25.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0:31:23.931"/>
    </inkml:context>
    <inkml:brush xml:id="br0">
      <inkml:brushProperty name="width" value="0.05" units="cm"/>
      <inkml:brushProperty name="height" value="0.05" units="cm"/>
      <inkml:brushProperty name="color" value="#E71224"/>
    </inkml:brush>
  </inkml:definitions>
  <inkml:trace contextRef="#ctx0" brushRef="#br0">0 0 24575,'43'2'0,"0"3"0,43 8 0,58 7 0,-60-12 0,103 24 0,-113-17 0,0-3 0,87 2 0,259-16 0,-388 1 0,0-3 0,51-10 0,-45 6 0,53-4 0,-62 10-117,4 1-299,0-2 0,44-9 0,-47 5-6410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19:38:42.749"/>
    </inkml:context>
    <inkml:brush xml:id="br0">
      <inkml:brushProperty name="width" value="0.05" units="cm"/>
      <inkml:brushProperty name="height" value="0.05" units="cm"/>
      <inkml:brushProperty name="color" value="#E71224"/>
    </inkml:brush>
  </inkml:definitions>
  <inkml:trace contextRef="#ctx0" brushRef="#br0">9685 597 24575,'0'-2'0,"0"0"0,0-1 0,0 1 0,0 0 0,-1 0 0,1-1 0,-1 1 0,0 0 0,1 0 0,-1 0 0,0 0 0,0 0 0,0 0 0,-1 0 0,1 0 0,0 0 0,-3-2 0,-38-21 0,-29-4 0,-2 3 0,-132-29 0,134 38 0,-423-91-873,-705-61-1,-514 63 59,292 85-176,957 39 1620,-479 81-1,772-65 460,-192 64 0,181-37-1048,4 9 0,-246 132 0,339-153-40,2 4 0,2 4 0,-97 89 0,-30 4 0,28-22 0,123-81 0,1 3 0,3 2 0,2 3 0,2 1 0,3 3 0,-58 98 0,60-75 0,3 1 0,4 2 0,5 1 0,2 2 0,5 1 0,-23 154 0,-23 405 0,22-156 0,48-485 0,-41 409 0,38-329 0,4-1 0,19 154 0,-12-196 0,24 134 0,-24-148 0,2 0 0,0-1 0,26 51 0,-2-15 0,2-2 0,4-2 0,1-1 0,4-2 0,92 94 0,-48-74 0,155 103 0,110 40 0,-330-207 0,268 149-207,419 170 0,336 55-346,171-29 513,-648-267 544,14-47-1,867-67-503,-1145-8 0,-3-13 0,320-89 0,-259 34 0,169-38 0,-486 127 0,294-67 0,-232 47 0,111-46 0,-202 68 0,290-130 0,-269 116 0,-1-1 0,0-3 0,-2-1 0,-1-1 0,54-55 0,81-110 0,177-260 0,185-319 0,-391 556 0,-10-5 0,131-299 0,-253 501 0,54-114 0,-5-3 0,49-181 0,-60 92 0,25-360 0,-59 387 0,-16-199 0,3 360 0,-2 1 0,-2 0 0,-1 0 0,-2 1 0,-1-1 0,-2 2 0,-1-1 0,-2 2 0,-1 0 0,-1 0 0,-2 1 0,-1 2 0,-2 0 0,0 1 0,-2 0 0,-1 2 0,-31-25 0,-40-23 0,-133-77 0,-118-44 0,223 128 0,-16-4 0,-4 5 0,-172-52 0,-305-55 0,488 146 0,-143-11 0,-134 9 0,80 8 0,149 13 0,0 8 0,0 8 0,-278 48 0,347-39-88,30-6-338,1 3 1,-108 34-1,151-34-6400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19:38:51.297"/>
    </inkml:context>
    <inkml:brush xml:id="br0">
      <inkml:brushProperty name="width" value="0.05" units="cm"/>
      <inkml:brushProperty name="height" value="0.05" units="cm"/>
      <inkml:brushProperty name="color" value="#E71224"/>
    </inkml:brush>
  </inkml:definitions>
  <inkml:trace contextRef="#ctx0" brushRef="#br0">1 1 24575,'0'-1'-8191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0:43:32.230"/>
    </inkml:context>
    <inkml:brush xml:id="br0">
      <inkml:brushProperty name="width" value="0.05" units="cm"/>
      <inkml:brushProperty name="height" value="0.05" units="cm"/>
      <inkml:brushProperty name="color" value="#E71224"/>
    </inkml:brush>
  </inkml:definitions>
  <inkml:trace contextRef="#ctx0" brushRef="#br0">1 0 24575,'1222'0'0,"-1171"3"0,87 15 0,-81-9 0,62 3 0,-101-12-341,1 2 0,-1 0-1,33 9 1,-25-3-6485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files.hudexchange.info/resources/documents/CoCProgramIntroductoryGuide.pdf"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hud.gov/sites/documents/17-01CPDN.PDF"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hud.gov/program_offices/administration/hudclips/handbooks/cpd/6509.2"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hudexchange.info/programs/hdx/pit-hic/"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files.hudexchange.info/resources/documents/Coordination-and-Collaboration-for-CoCs-and-Consolidated-Plan-Jurisdictions.pdf"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hudexchange.info/programs/hmis/"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www.hudexchange.info/programs/coc/system-performance-measures/#guidance" TargetMode="External"/><Relationship Id="rId2" Type="http://schemas.openxmlformats.org/officeDocument/2006/relationships/slide" Target="../slides/slide29.xml"/><Relationship Id="rId1" Type="http://schemas.openxmlformats.org/officeDocument/2006/relationships/notesMaster" Target="../notesMasters/notesMaster1.xml"/><Relationship Id="rId5" Type="http://schemas.openxmlformats.org/officeDocument/2006/relationships/hyperlink" Target="https://www.hudexchange.info/programs/hdx/pit-hic/" TargetMode="External"/><Relationship Id="rId4" Type="http://schemas.openxmlformats.org/officeDocument/2006/relationships/hyperlink" Target="https://www.hudexchange.info/homelessness-assistance/LSA/" TargetMode="Externa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www.hudexchange.info/programs/e-snaps/"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www.hudexchange.info/resource/5292/project-rating-and-ranking-tool/"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3" Type="http://schemas.openxmlformats.org/officeDocument/2006/relationships/hyperlink" Target="https://www.hudexchange.info/resource/6261/hmis-lead-series/" TargetMode="External"/><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3" Type="http://schemas.openxmlformats.org/officeDocument/2006/relationships/hyperlink" Target="https://www.hudexchange.info/resource/1318/2004-hmis-data-and-technical-standards-final-notice/" TargetMode="External"/><Relationship Id="rId2" Type="http://schemas.openxmlformats.org/officeDocument/2006/relationships/slide" Target="../slides/slide49.xml"/><Relationship Id="rId1" Type="http://schemas.openxmlformats.org/officeDocument/2006/relationships/notesMaster" Target="../notesMasters/notesMaster1.xml"/><Relationship Id="rId5" Type="http://schemas.openxmlformats.org/officeDocument/2006/relationships/hyperlink" Target="https://files.hudexchange.info/resources/documents/HMIS-Lead-Standards.pdf" TargetMode="External"/><Relationship Id="rId4" Type="http://schemas.openxmlformats.org/officeDocument/2006/relationships/hyperlink" Target="https://files.hudexchange.info/resources/documents/coordinated-entry-management-and-data-guide.pdf" TargetMode="Externa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40" name="Google Shape;140;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0" name="Google Shape;16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728704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1314ab676ce_1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05" name="Google Shape;205;g1314ab676ce_1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u="sng">
                <a:solidFill>
                  <a:schemeClr val="hlink"/>
                </a:solidFill>
                <a:hlinkClick r:id="rId3"/>
              </a:rPr>
              <a:t>Introductory Guide to the Continuum of Care (CoC) Program (hudexchange.info)</a:t>
            </a:r>
            <a:r>
              <a:rPr lang="en-US"/>
              <a:t> </a:t>
            </a:r>
            <a:r>
              <a:rPr lang="en-US" u="sng">
                <a:solidFill>
                  <a:schemeClr val="hlink"/>
                </a:solidFill>
                <a:hlinkClick r:id="rId3"/>
              </a:rPr>
              <a:t>https://files.hudexchange.info/resources/documents/CoCProgramIntroductoryGuide.pdf</a:t>
            </a:r>
            <a:r>
              <a:rPr lang="en-US"/>
              <a:t> </a:t>
            </a:r>
            <a:endParaRPr/>
          </a:p>
        </p:txBody>
      </p:sp>
      <p:sp>
        <p:nvSpPr>
          <p:cNvPr id="217" name="Google Shape;217;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0" name="Google Shape;240;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6" name="Google Shape;246;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2" name="Google Shape;252;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7" name="Google Shape;277;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u="sng">
                <a:solidFill>
                  <a:schemeClr val="hlink"/>
                </a:solidFill>
                <a:hlinkClick r:id="rId3"/>
              </a:rPr>
              <a:t>17-01CPDN.PDF (hud.gov)</a:t>
            </a:r>
            <a:r>
              <a:rPr lang="en-US"/>
              <a:t> </a:t>
            </a:r>
            <a:endParaRPr/>
          </a:p>
          <a:p>
            <a:pPr marL="0" lvl="0" indent="0" algn="l" rtl="0">
              <a:spcBef>
                <a:spcPts val="0"/>
              </a:spcBef>
              <a:spcAft>
                <a:spcPts val="0"/>
              </a:spcAft>
              <a:buNone/>
            </a:pPr>
            <a:r>
              <a:rPr lang="en-US" u="sng">
                <a:solidFill>
                  <a:schemeClr val="hlink"/>
                </a:solidFill>
                <a:hlinkClick r:id="rId3"/>
              </a:rPr>
              <a:t>https://www.hud.gov/sites/documents/17-01CPDN.PDF</a:t>
            </a:r>
            <a:r>
              <a:rPr lang="en-US"/>
              <a:t> </a:t>
            </a:r>
            <a:endParaRPr/>
          </a:p>
        </p:txBody>
      </p:sp>
      <p:sp>
        <p:nvSpPr>
          <p:cNvPr id="259" name="Google Shape;259;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u="sng" dirty="0">
                <a:solidFill>
                  <a:schemeClr val="hlink"/>
                </a:solidFill>
                <a:hlinkClick r:id="rId3"/>
              </a:rPr>
              <a:t>CPD Monitoring Handbook (6509.2) | HUD.gov / U.S. Department of Housing and Urban Development (HUD)</a:t>
            </a:r>
            <a:endParaRPr dirty="0"/>
          </a:p>
          <a:p>
            <a:pPr marL="0" lvl="0" indent="0" algn="l" rtl="0">
              <a:spcBef>
                <a:spcPts val="0"/>
              </a:spcBef>
              <a:spcAft>
                <a:spcPts val="0"/>
              </a:spcAft>
              <a:buNone/>
            </a:pPr>
            <a:r>
              <a:rPr lang="en-US" u="sng" dirty="0">
                <a:solidFill>
                  <a:schemeClr val="hlink"/>
                </a:solidFill>
                <a:hlinkClick r:id="rId3"/>
              </a:rPr>
              <a:t>https://www.hud.gov/program_offices/administration/hudclips/handbooks/cpd/6509.2</a:t>
            </a:r>
            <a:r>
              <a:rPr lang="en-US" dirty="0"/>
              <a:t>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Useful tools for monitoring: </a:t>
            </a:r>
          </a:p>
          <a:p>
            <a:pPr marL="182880" lvl="0" indent="-182880" algn="l" rtl="0">
              <a:lnSpc>
                <a:spcPct val="100000"/>
              </a:lnSpc>
              <a:spcBef>
                <a:spcPts val="0"/>
              </a:spcBef>
              <a:spcAft>
                <a:spcPts val="0"/>
              </a:spcAft>
              <a:buSzPts val="2400"/>
              <a:buChar char="•"/>
            </a:pPr>
            <a:r>
              <a:rPr lang="en-US" sz="1100" dirty="0"/>
              <a:t>Annual Performance Reports (APR)</a:t>
            </a:r>
            <a:endParaRPr lang="en-US" dirty="0"/>
          </a:p>
          <a:p>
            <a:pPr marL="182880" lvl="0" indent="-182880" algn="l" rtl="0">
              <a:lnSpc>
                <a:spcPct val="100000"/>
              </a:lnSpc>
              <a:spcBef>
                <a:spcPts val="900"/>
              </a:spcBef>
              <a:spcAft>
                <a:spcPts val="0"/>
              </a:spcAft>
              <a:buSzPts val="2400"/>
              <a:buChar char="•"/>
            </a:pPr>
            <a:r>
              <a:rPr lang="en-US" sz="1100" dirty="0"/>
              <a:t>Coordinated entry enrollment monitoring</a:t>
            </a:r>
            <a:endParaRPr lang="en-US" dirty="0"/>
          </a:p>
          <a:p>
            <a:pPr marL="182880" lvl="0" indent="-182880" algn="l" rtl="0">
              <a:lnSpc>
                <a:spcPct val="100000"/>
              </a:lnSpc>
              <a:spcBef>
                <a:spcPts val="900"/>
              </a:spcBef>
              <a:spcAft>
                <a:spcPts val="0"/>
              </a:spcAft>
              <a:buSzPts val="2400"/>
              <a:buChar char="•"/>
            </a:pPr>
            <a:r>
              <a:rPr lang="en-US" sz="1100" dirty="0"/>
              <a:t>Homeless Management Information System (HMIS) federal and local data elements</a:t>
            </a:r>
            <a:endParaRPr lang="en-US" dirty="0"/>
          </a:p>
          <a:p>
            <a:pPr marL="182880" lvl="0" indent="-182880" algn="l" rtl="0">
              <a:lnSpc>
                <a:spcPct val="100000"/>
              </a:lnSpc>
              <a:spcBef>
                <a:spcPts val="900"/>
              </a:spcBef>
              <a:spcAft>
                <a:spcPts val="0"/>
              </a:spcAft>
              <a:buSzPts val="2400"/>
              <a:buChar char="•"/>
            </a:pPr>
            <a:r>
              <a:rPr lang="en-US" sz="1100" dirty="0"/>
              <a:t>Align/coordinate monitoring practices across public and private funders</a:t>
            </a:r>
            <a:endParaRPr lang="en-US" dirty="0"/>
          </a:p>
          <a:p>
            <a:pPr marL="182880" lvl="0" indent="-182880" algn="l" rtl="0">
              <a:lnSpc>
                <a:spcPct val="100000"/>
              </a:lnSpc>
              <a:spcBef>
                <a:spcPts val="900"/>
              </a:spcBef>
              <a:spcAft>
                <a:spcPts val="0"/>
              </a:spcAft>
              <a:buSzPts val="2400"/>
              <a:buChar char="•"/>
            </a:pPr>
            <a:r>
              <a:rPr lang="en-US" sz="1100" dirty="0"/>
              <a:t>Site Visits</a:t>
            </a:r>
            <a:endParaRPr lang="en-US" dirty="0"/>
          </a:p>
          <a:p>
            <a:pPr marL="182880" lvl="0" indent="-182880" algn="l" rtl="0">
              <a:lnSpc>
                <a:spcPct val="100000"/>
              </a:lnSpc>
              <a:spcBef>
                <a:spcPts val="900"/>
              </a:spcBef>
              <a:spcAft>
                <a:spcPts val="0"/>
              </a:spcAft>
              <a:buSzPts val="2400"/>
              <a:buChar char="•"/>
            </a:pPr>
            <a:r>
              <a:rPr lang="en-US" sz="1100" dirty="0"/>
              <a:t>Participant feedback</a:t>
            </a:r>
            <a:endParaRPr lang="en-US" dirty="0"/>
          </a:p>
          <a:p>
            <a:pPr marL="182880" lvl="0" indent="-182880" algn="l" rtl="0">
              <a:lnSpc>
                <a:spcPct val="100000"/>
              </a:lnSpc>
              <a:spcBef>
                <a:spcPts val="900"/>
              </a:spcBef>
              <a:spcAft>
                <a:spcPts val="0"/>
              </a:spcAft>
              <a:buSzPts val="2400"/>
              <a:buChar char="•"/>
            </a:pPr>
            <a:r>
              <a:rPr lang="en-US" sz="1100" dirty="0"/>
              <a:t>Financial audits </a:t>
            </a:r>
            <a:endParaRPr lang="en-US" dirty="0"/>
          </a:p>
          <a:p>
            <a:pPr marL="0" lvl="0" indent="0" algn="l" rtl="0">
              <a:spcBef>
                <a:spcPts val="0"/>
              </a:spcBef>
              <a:spcAft>
                <a:spcPts val="0"/>
              </a:spcAft>
              <a:buNone/>
            </a:pPr>
            <a:endParaRPr dirty="0"/>
          </a:p>
        </p:txBody>
      </p:sp>
      <p:sp>
        <p:nvSpPr>
          <p:cNvPr id="283" name="Google Shape;283;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131144e4622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4" name="Google Shape;324;g131144e4622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131144e4622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3" name="Google Shape;193;g131144e4622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392241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131144e4622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6" name="Google Shape;296;g131144e4622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u="sng" dirty="0">
                <a:solidFill>
                  <a:schemeClr val="hlink"/>
                </a:solidFill>
                <a:hlinkClick r:id="rId3"/>
              </a:rPr>
              <a:t>Point-in-Time Count and Housing Inventory Count - HUD Exchange</a:t>
            </a:r>
            <a:r>
              <a:rPr lang="en-US" dirty="0"/>
              <a:t> </a:t>
            </a:r>
            <a:endParaRPr dirty="0"/>
          </a:p>
          <a:p>
            <a:pPr marL="0" lvl="0" indent="0" algn="l" rtl="0">
              <a:spcBef>
                <a:spcPts val="0"/>
              </a:spcBef>
              <a:spcAft>
                <a:spcPts val="0"/>
              </a:spcAft>
              <a:buNone/>
            </a:pPr>
            <a:r>
              <a:rPr lang="en-US" u="sng" dirty="0">
                <a:solidFill>
                  <a:schemeClr val="hlink"/>
                </a:solidFill>
                <a:hlinkClick r:id="rId3"/>
              </a:rPr>
              <a:t>https://www.hudexchange.info/programs/hdx/pit-hic/</a:t>
            </a:r>
            <a:r>
              <a:rPr lang="en-US" dirty="0"/>
              <a:t>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Point in Time Count Methodology Guide: https://files.hudexchange.info/resources/documents/PIT-Count-Methodology-Guide.pdf </a:t>
            </a:r>
          </a:p>
          <a:p>
            <a:pPr marL="0" lvl="0" indent="0" algn="l" rtl="0">
              <a:spcBef>
                <a:spcPts val="0"/>
              </a:spcBef>
              <a:spcAft>
                <a:spcPts val="0"/>
              </a:spcAft>
              <a:buNone/>
            </a:pPr>
            <a:endParaRPr dirty="0"/>
          </a:p>
        </p:txBody>
      </p:sp>
      <p:sp>
        <p:nvSpPr>
          <p:cNvPr id="335" name="Google Shape;335;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2" name="Google Shape;342;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hlinkClick r:id="rId3"/>
              </a:rPr>
              <a:t>Guide to Coordination and Collaboration for CoCs and Consolidated Plan Jurisdictions (hudexchange.info)</a:t>
            </a: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r>
              <a:rPr lang="en-US" dirty="0"/>
              <a:t>https://files.hudexchange.info/resources/documents/Coordination-and-Collaboration-for-CoCs-and-Consolidated-Plan-Jurisdictions.pdf   </a:t>
            </a:r>
            <a:endParaRPr dirty="0"/>
          </a:p>
        </p:txBody>
      </p:sp>
      <p:sp>
        <p:nvSpPr>
          <p:cNvPr id="350" name="Google Shape;350;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p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u="sng" dirty="0">
                <a:solidFill>
                  <a:schemeClr val="hlink"/>
                </a:solidFill>
                <a:hlinkClick r:id="rId3"/>
              </a:rPr>
              <a:t>HMIS: Homeless Management Information System - HUD Exchange</a:t>
            </a:r>
            <a:r>
              <a:rPr lang="en-US" dirty="0"/>
              <a:t> </a:t>
            </a:r>
            <a:endParaRPr dirty="0"/>
          </a:p>
          <a:p>
            <a:pPr marL="0" lvl="0" indent="0" algn="l" rtl="0">
              <a:spcBef>
                <a:spcPts val="0"/>
              </a:spcBef>
              <a:spcAft>
                <a:spcPts val="0"/>
              </a:spcAft>
              <a:buNone/>
            </a:pPr>
            <a:r>
              <a:rPr lang="en-US" u="sng" dirty="0">
                <a:solidFill>
                  <a:schemeClr val="hlink"/>
                </a:solidFill>
                <a:hlinkClick r:id="rId3"/>
              </a:rPr>
              <a:t>https://www.hudexchange.info/programs/hmis/</a:t>
            </a:r>
            <a:r>
              <a:rPr lang="en-US" dirty="0"/>
              <a:t> </a:t>
            </a:r>
            <a:endParaRPr dirty="0"/>
          </a:p>
        </p:txBody>
      </p:sp>
      <p:sp>
        <p:nvSpPr>
          <p:cNvPr id="363" name="Google Shape;363;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p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82" name="Google Shape;382;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p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u="sng" dirty="0">
                <a:solidFill>
                  <a:schemeClr val="hlink"/>
                </a:solidFill>
                <a:hlinkClick r:id="rId3"/>
              </a:rPr>
              <a:t>System Performance Measures - HUD Exchange</a:t>
            </a:r>
            <a:r>
              <a:rPr lang="en-US" dirty="0"/>
              <a:t>  </a:t>
            </a:r>
            <a:endParaRPr dirty="0"/>
          </a:p>
          <a:p>
            <a:pPr marL="0" lvl="0" indent="0" algn="l" rtl="0">
              <a:spcBef>
                <a:spcPts val="0"/>
              </a:spcBef>
              <a:spcAft>
                <a:spcPts val="0"/>
              </a:spcAft>
              <a:buNone/>
            </a:pPr>
            <a:r>
              <a:rPr lang="en-US" u="sng" dirty="0">
                <a:solidFill>
                  <a:schemeClr val="hlink"/>
                </a:solidFill>
                <a:hlinkClick r:id="rId3"/>
              </a:rPr>
              <a:t>https://www.hudexchange.info/programs/coc/system-performance-measures/#guidance</a:t>
            </a:r>
            <a:r>
              <a:rPr lang="en-US" dirty="0"/>
              <a:t>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u="sng" dirty="0">
                <a:solidFill>
                  <a:schemeClr val="hlink"/>
                </a:solidFill>
                <a:hlinkClick r:id="rId4"/>
              </a:rPr>
              <a:t>Longitudinal Systems Analysis (LSA) - HUD Exchange</a:t>
            </a:r>
            <a:endParaRPr dirty="0"/>
          </a:p>
          <a:p>
            <a:pPr marL="0" lvl="0" indent="0" algn="l" rtl="0">
              <a:spcBef>
                <a:spcPts val="0"/>
              </a:spcBef>
              <a:spcAft>
                <a:spcPts val="0"/>
              </a:spcAft>
              <a:buNone/>
            </a:pPr>
            <a:r>
              <a:rPr lang="en-US" u="sng" dirty="0">
                <a:solidFill>
                  <a:schemeClr val="hlink"/>
                </a:solidFill>
                <a:hlinkClick r:id="rId4"/>
              </a:rPr>
              <a:t>https://www.hudexchange.info/homelessness-assistance/LSA/</a:t>
            </a:r>
            <a:r>
              <a:rPr lang="en-US" dirty="0"/>
              <a:t> </a:t>
            </a:r>
            <a:endParaRPr dirty="0"/>
          </a:p>
          <a:p>
            <a:pPr marL="0" lvl="0" indent="0" algn="l" rtl="0">
              <a:spcBef>
                <a:spcPts val="0"/>
              </a:spcBef>
              <a:spcAft>
                <a:spcPts val="0"/>
              </a:spcAft>
              <a:buNone/>
            </a:pPr>
            <a:endParaRPr dirty="0"/>
          </a:p>
          <a:p>
            <a:pPr marL="0" lvl="0" indent="0" algn="l" rtl="0">
              <a:spcBef>
                <a:spcPts val="0"/>
              </a:spcBef>
              <a:spcAft>
                <a:spcPts val="0"/>
              </a:spcAft>
              <a:buClr>
                <a:schemeClr val="dk1"/>
              </a:buClr>
              <a:buSzPts val="1100"/>
              <a:buFont typeface="Arial"/>
              <a:buNone/>
            </a:pPr>
            <a:r>
              <a:rPr lang="en-US" u="sng" dirty="0">
                <a:solidFill>
                  <a:schemeClr val="hlink"/>
                </a:solidFill>
                <a:hlinkClick r:id="rId5"/>
              </a:rPr>
              <a:t>Point-in-Time Count and Housing Inventory Count - HUD Exchange</a:t>
            </a:r>
            <a:r>
              <a:rPr lang="en-US" dirty="0">
                <a:solidFill>
                  <a:schemeClr val="dk1"/>
                </a:solidFill>
              </a:rPr>
              <a:t> </a:t>
            </a:r>
            <a:endParaRPr dirty="0">
              <a:solidFill>
                <a:schemeClr val="dk1"/>
              </a:solidFill>
            </a:endParaRPr>
          </a:p>
          <a:p>
            <a:pPr marL="0" lvl="0" indent="0" algn="l" rtl="0">
              <a:spcBef>
                <a:spcPts val="0"/>
              </a:spcBef>
              <a:spcAft>
                <a:spcPts val="0"/>
              </a:spcAft>
              <a:buClr>
                <a:schemeClr val="dk1"/>
              </a:buClr>
              <a:buSzPts val="1100"/>
              <a:buFont typeface="Arial"/>
              <a:buNone/>
            </a:pPr>
            <a:r>
              <a:rPr lang="en-US" u="sng" dirty="0">
                <a:solidFill>
                  <a:schemeClr val="hlink"/>
                </a:solidFill>
                <a:hlinkClick r:id="rId5"/>
              </a:rPr>
              <a:t>https://www.hudexchange.info/programs/hdx/pit-hic/</a:t>
            </a:r>
            <a:r>
              <a:rPr lang="en-US" dirty="0">
                <a:solidFill>
                  <a:schemeClr val="dk1"/>
                </a:solidFill>
              </a:rPr>
              <a:t> </a:t>
            </a:r>
            <a:endParaRPr dirty="0"/>
          </a:p>
        </p:txBody>
      </p:sp>
      <p:sp>
        <p:nvSpPr>
          <p:cNvPr id="389" name="Google Shape;389;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p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u="sng">
                <a:solidFill>
                  <a:schemeClr val="hlink"/>
                </a:solidFill>
                <a:hlinkClick r:id="rId3"/>
              </a:rPr>
              <a:t>e-snaps : CoC Program Applications and Grants Management System - HUD Exchange</a:t>
            </a:r>
            <a:endParaRPr/>
          </a:p>
          <a:p>
            <a:pPr marL="0" lvl="0" indent="0" algn="l" rtl="0">
              <a:spcBef>
                <a:spcPts val="0"/>
              </a:spcBef>
              <a:spcAft>
                <a:spcPts val="0"/>
              </a:spcAft>
              <a:buNone/>
            </a:pPr>
            <a:r>
              <a:rPr lang="en-US" u="sng">
                <a:solidFill>
                  <a:schemeClr val="hlink"/>
                </a:solidFill>
                <a:hlinkClick r:id="rId3"/>
              </a:rPr>
              <a:t>https://www.hudexchange.info/programs/e-snaps/</a:t>
            </a:r>
            <a:r>
              <a:rPr lang="en-US"/>
              <a:t> </a:t>
            </a:r>
            <a:endParaRPr/>
          </a:p>
        </p:txBody>
      </p:sp>
      <p:sp>
        <p:nvSpPr>
          <p:cNvPr id="406" name="Google Shape;406;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p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413" name="Google Shape;413;p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p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u="sng">
                <a:solidFill>
                  <a:schemeClr val="hlink"/>
                </a:solidFill>
                <a:hlinkClick r:id="rId3"/>
              </a:rPr>
              <a:t>CoC Program Project Rating and Ranking Tool - HUD Exchange</a:t>
            </a:r>
            <a:endParaRPr/>
          </a:p>
          <a:p>
            <a:pPr marL="0" lvl="0" indent="0" algn="l" rtl="0">
              <a:spcBef>
                <a:spcPts val="0"/>
              </a:spcBef>
              <a:spcAft>
                <a:spcPts val="0"/>
              </a:spcAft>
              <a:buNone/>
            </a:pPr>
            <a:r>
              <a:rPr lang="en-US" u="sng">
                <a:solidFill>
                  <a:schemeClr val="hlink"/>
                </a:solidFill>
                <a:hlinkClick r:id="rId3"/>
              </a:rPr>
              <a:t>https://www.hudexchange.info/resource/5292/project-rating-and-ranking-tool/</a:t>
            </a:r>
            <a:r>
              <a:rPr lang="en-US"/>
              <a:t> </a:t>
            </a:r>
            <a:endParaRPr/>
          </a:p>
        </p:txBody>
      </p:sp>
      <p:sp>
        <p:nvSpPr>
          <p:cNvPr id="432" name="Google Shape;432;p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p8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36" name="Google Shape;436;p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0525012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0" name="Google Shape;16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3916863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4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7" name="Google Shape;157;p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4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89" name="Google Shape;189;p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4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96" name="Google Shape;196;p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4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202" name="Google Shape;202;p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8" name="Google Shape;208;p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4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22" name="Google Shape;222;p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4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15" name="Google Shape;215;p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5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33" name="Google Shape;233;p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5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39" name="Google Shape;239;p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p8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36" name="Google Shape;436;p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04235379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p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26" name="Google Shape;426;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1727034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1314ab676ce_0_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u="sng">
                <a:solidFill>
                  <a:schemeClr val="hlink"/>
                </a:solidFill>
                <a:hlinkClick r:id="rId3"/>
              </a:rPr>
              <a:t>HMIS Lead Series - HUD Exchange</a:t>
            </a:r>
            <a:r>
              <a:rPr lang="en-US"/>
              <a:t> </a:t>
            </a:r>
            <a:endParaRPr/>
          </a:p>
          <a:p>
            <a:pPr marL="0" lvl="0" indent="0" algn="l" rtl="0">
              <a:lnSpc>
                <a:spcPct val="100000"/>
              </a:lnSpc>
              <a:spcBef>
                <a:spcPts val="0"/>
              </a:spcBef>
              <a:spcAft>
                <a:spcPts val="0"/>
              </a:spcAft>
              <a:buSzPts val="1100"/>
              <a:buNone/>
            </a:pPr>
            <a:r>
              <a:rPr lang="en-US" u="sng">
                <a:solidFill>
                  <a:schemeClr val="hlink"/>
                </a:solidFill>
                <a:hlinkClick r:id="rId3"/>
              </a:rPr>
              <a:t>https://www.hudexchange.info/resource/6261/hmis-lead-series/</a:t>
            </a:r>
            <a:r>
              <a:rPr lang="en-US"/>
              <a:t> </a:t>
            </a:r>
            <a:endParaRPr/>
          </a:p>
        </p:txBody>
      </p:sp>
      <p:sp>
        <p:nvSpPr>
          <p:cNvPr id="264" name="Google Shape;264;g1314ab676ce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5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2004 Data and Technical Standards: </a:t>
            </a:r>
            <a:r>
              <a:rPr lang="en-US" u="sng">
                <a:solidFill>
                  <a:schemeClr val="hlink"/>
                </a:solidFill>
                <a:hlinkClick r:id="rId3"/>
              </a:rPr>
              <a:t>https://www.hudexchange.info/resource/1318/2004-hmis-data-and-technical-standards-final-notice/</a:t>
            </a:r>
            <a:r>
              <a:rPr lang="en-US"/>
              <a:t> </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US"/>
              <a:t>Chapter 2 of CE Management and Data Guide: </a:t>
            </a:r>
            <a:r>
              <a:rPr lang="en-US" u="sng">
                <a:solidFill>
                  <a:schemeClr val="hlink"/>
                </a:solidFill>
                <a:hlinkClick r:id="rId4"/>
              </a:rPr>
              <a:t>https://files.hudexchange.info/resources/documents/coordinated-entry-management-and-data-guide.pdf</a:t>
            </a:r>
            <a:r>
              <a:rPr lang="en-US"/>
              <a:t> </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US" u="sng">
                <a:solidFill>
                  <a:schemeClr val="hlink"/>
                </a:solidFill>
                <a:hlinkClick r:id="rId5"/>
              </a:rPr>
              <a:t>HMIS Lead Series: HMIS Lead Standards (hudexchange.info)</a:t>
            </a:r>
            <a:r>
              <a:rPr lang="en-US"/>
              <a:t> </a:t>
            </a:r>
            <a:endParaRPr/>
          </a:p>
          <a:p>
            <a:pPr marL="0" lvl="0" indent="0" algn="l" rtl="0">
              <a:lnSpc>
                <a:spcPct val="100000"/>
              </a:lnSpc>
              <a:spcBef>
                <a:spcPts val="0"/>
              </a:spcBef>
              <a:spcAft>
                <a:spcPts val="0"/>
              </a:spcAft>
              <a:buSzPts val="1100"/>
              <a:buNone/>
            </a:pPr>
            <a:r>
              <a:rPr lang="en-US" u="sng">
                <a:solidFill>
                  <a:schemeClr val="hlink"/>
                </a:solidFill>
                <a:hlinkClick r:id="rId5"/>
              </a:rPr>
              <a:t>https://files.hudexchange.info/resources/documents/HMIS-Lead-Standards.pdf</a:t>
            </a:r>
            <a:endParaRPr/>
          </a:p>
          <a:p>
            <a:pPr marL="0" lvl="0" indent="0" algn="l" rtl="0">
              <a:lnSpc>
                <a:spcPct val="100000"/>
              </a:lnSpc>
              <a:spcBef>
                <a:spcPts val="0"/>
              </a:spcBef>
              <a:spcAft>
                <a:spcPts val="0"/>
              </a:spcAft>
              <a:buSzPts val="1100"/>
              <a:buNone/>
            </a:pPr>
            <a:endParaRPr/>
          </a:p>
        </p:txBody>
      </p:sp>
      <p:sp>
        <p:nvSpPr>
          <p:cNvPr id="284" name="Google Shape;284;p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p6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335" name="Google Shape;335;p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p6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348" name="Google Shape;348;p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p6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60" name="Google Shape;360;p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g1330972277e_0_3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2" name="Google Shape;372;g1330972277e_0_34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g131ab0bbcc1_0_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84" name="Google Shape;384;g131ab0bbcc1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p7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389" name="Google Shape;389;p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p7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07" name="Google Shape;407;p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0332287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40" name="Google Shape;140;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5216148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p8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36" name="Google Shape;436;p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5799920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p8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436" name="Google Shape;436;p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2225033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g131ab0bbcc1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60" name="Google Shape;460;g131ab0bbcc1_0_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p7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407" name="Google Shape;407;p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5980629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p8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436" name="Google Shape;436;p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8801284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768315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0" name="Google Shape;16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131144e4622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93" name="Google Shape;193;g131144e4622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9" name="Google Shape;199;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2" name="Google Shape;21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bg>
      <p:bgPr>
        <a:gradFill>
          <a:gsLst>
            <a:gs pos="0">
              <a:srgbClr val="B1DDFF"/>
            </a:gs>
            <a:gs pos="100000">
              <a:srgbClr val="CBE8FE"/>
            </a:gs>
          </a:gsLst>
          <a:path path="circle">
            <a:fillToRect l="50000" t="50000" r="50000" b="50000"/>
          </a:path>
          <a:tileRect/>
        </a:gradFill>
        <a:effectLst/>
      </p:bgPr>
    </p:bg>
    <p:spTree>
      <p:nvGrpSpPr>
        <p:cNvPr id="1" name="Shape 13"/>
        <p:cNvGrpSpPr/>
        <p:nvPr/>
      </p:nvGrpSpPr>
      <p:grpSpPr>
        <a:xfrm>
          <a:off x="0" y="0"/>
          <a:ext cx="0" cy="0"/>
          <a:chOff x="0" y="0"/>
          <a:chExt cx="0" cy="0"/>
        </a:xfrm>
      </p:grpSpPr>
      <p:sp>
        <p:nvSpPr>
          <p:cNvPr id="14" name="Google Shape;14;p87"/>
          <p:cNvSpPr/>
          <p:nvPr/>
        </p:nvSpPr>
        <p:spPr>
          <a:xfrm>
            <a:off x="0" y="0"/>
            <a:ext cx="12192000" cy="6858000"/>
          </a:xfrm>
          <a:prstGeom prst="rect">
            <a:avLst/>
          </a:prstGeom>
          <a:blipFill rotWithShape="1">
            <a:blip r:embed="rId2">
              <a:alphaModFix amt="12000"/>
            </a:blip>
            <a:tile tx="-368300" ty="203200" sx="64000" sy="64000" flip="none" algn="tl"/>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0" i="0" u="none" strike="noStrike" cap="none">
                <a:solidFill>
                  <a:srgbClr val="FFFFFF"/>
                </a:solidFill>
                <a:latin typeface="Century Gothic"/>
                <a:ea typeface="Century Gothic"/>
                <a:cs typeface="Century Gothic"/>
                <a:sym typeface="Century Gothic"/>
              </a:rPr>
              <a:t>C</a:t>
            </a:r>
            <a:endParaRPr/>
          </a:p>
        </p:txBody>
      </p:sp>
      <p:sp>
        <p:nvSpPr>
          <p:cNvPr id="15" name="Google Shape;15;p87"/>
          <p:cNvSpPr/>
          <p:nvPr/>
        </p:nvSpPr>
        <p:spPr>
          <a:xfrm>
            <a:off x="1307870" y="1267730"/>
            <a:ext cx="9576262" cy="4307950"/>
          </a:xfrm>
          <a:prstGeom prst="rect">
            <a:avLst/>
          </a:prstGeom>
          <a:solidFill>
            <a:schemeClr val="dk2"/>
          </a:solidFill>
          <a:ln>
            <a:noFill/>
          </a:ln>
          <a:effectLst>
            <a:outerShdw blurRad="50800" algn="ctr" rotWithShape="0">
              <a:srgbClr val="000000">
                <a:alpha val="65882"/>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87"/>
          <p:cNvSpPr/>
          <p:nvPr/>
        </p:nvSpPr>
        <p:spPr>
          <a:xfrm>
            <a:off x="1447801" y="1411615"/>
            <a:ext cx="9296400" cy="4034770"/>
          </a:xfrm>
          <a:prstGeom prst="rect">
            <a:avLst/>
          </a:prstGeom>
          <a:noFill/>
          <a:ln w="9525" cap="sq" cmpd="sng">
            <a:solidFill>
              <a:schemeClr val="lt2"/>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87"/>
          <p:cNvSpPr/>
          <p:nvPr/>
        </p:nvSpPr>
        <p:spPr>
          <a:xfrm>
            <a:off x="5135880" y="1267730"/>
            <a:ext cx="1920240" cy="73152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 name="Google Shape;18;p87"/>
          <p:cNvGrpSpPr/>
          <p:nvPr/>
        </p:nvGrpSpPr>
        <p:grpSpPr>
          <a:xfrm>
            <a:off x="5250180" y="1267730"/>
            <a:ext cx="1691640" cy="645295"/>
            <a:chOff x="5318306" y="1386268"/>
            <a:chExt cx="1567331" cy="645295"/>
          </a:xfrm>
        </p:grpSpPr>
        <p:cxnSp>
          <p:nvCxnSpPr>
            <p:cNvPr id="19" name="Google Shape;19;p87"/>
            <p:cNvCxnSpPr/>
            <p:nvPr/>
          </p:nvCxnSpPr>
          <p:spPr>
            <a:xfrm>
              <a:off x="5318306" y="1386268"/>
              <a:ext cx="0" cy="640080"/>
            </a:xfrm>
            <a:prstGeom prst="straightConnector1">
              <a:avLst/>
            </a:prstGeom>
            <a:solidFill>
              <a:srgbClr val="262626"/>
            </a:solidFill>
            <a:ln w="9525" cap="flat" cmpd="sng">
              <a:solidFill>
                <a:srgbClr val="D3E9F3"/>
              </a:solidFill>
              <a:prstDash val="solid"/>
              <a:miter lim="800000"/>
              <a:headEnd type="none" w="sm" len="sm"/>
              <a:tailEnd type="none" w="sm" len="sm"/>
            </a:ln>
          </p:spPr>
        </p:cxnSp>
        <p:cxnSp>
          <p:nvCxnSpPr>
            <p:cNvPr id="20" name="Google Shape;20;p87"/>
            <p:cNvCxnSpPr/>
            <p:nvPr/>
          </p:nvCxnSpPr>
          <p:spPr>
            <a:xfrm>
              <a:off x="6885637" y="1386268"/>
              <a:ext cx="0" cy="640080"/>
            </a:xfrm>
            <a:prstGeom prst="straightConnector1">
              <a:avLst/>
            </a:prstGeom>
            <a:solidFill>
              <a:srgbClr val="262626"/>
            </a:solidFill>
            <a:ln w="9525" cap="flat" cmpd="sng">
              <a:solidFill>
                <a:srgbClr val="D3E9F3"/>
              </a:solidFill>
              <a:prstDash val="solid"/>
              <a:miter lim="800000"/>
              <a:headEnd type="none" w="sm" len="sm"/>
              <a:tailEnd type="none" w="sm" len="sm"/>
            </a:ln>
          </p:spPr>
        </p:cxnSp>
        <p:cxnSp>
          <p:nvCxnSpPr>
            <p:cNvPr id="21" name="Google Shape;21;p87"/>
            <p:cNvCxnSpPr/>
            <p:nvPr/>
          </p:nvCxnSpPr>
          <p:spPr>
            <a:xfrm>
              <a:off x="5318306" y="2031563"/>
              <a:ext cx="1567331" cy="0"/>
            </a:xfrm>
            <a:prstGeom prst="straightConnector1">
              <a:avLst/>
            </a:prstGeom>
            <a:solidFill>
              <a:srgbClr val="262626"/>
            </a:solidFill>
            <a:ln w="9525" cap="flat" cmpd="sng">
              <a:solidFill>
                <a:srgbClr val="D3E9F3"/>
              </a:solidFill>
              <a:prstDash val="solid"/>
              <a:miter lim="800000"/>
              <a:headEnd type="none" w="sm" len="sm"/>
              <a:tailEnd type="none" w="sm" len="sm"/>
            </a:ln>
          </p:spPr>
        </p:cxnSp>
      </p:grpSp>
      <p:sp>
        <p:nvSpPr>
          <p:cNvPr id="22" name="Google Shape;22;p87"/>
          <p:cNvSpPr txBox="1">
            <a:spLocks noGrp="1"/>
          </p:cNvSpPr>
          <p:nvPr>
            <p:ph type="ctrTitle"/>
          </p:nvPr>
        </p:nvSpPr>
        <p:spPr>
          <a:xfrm>
            <a:off x="1561708" y="2091263"/>
            <a:ext cx="9068586" cy="2590800"/>
          </a:xfrm>
          <a:prstGeom prst="rect">
            <a:avLst/>
          </a:prstGeom>
          <a:noFill/>
          <a:ln>
            <a:noFill/>
          </a:ln>
        </p:spPr>
        <p:txBody>
          <a:bodyPr spcFirstLastPara="1" wrap="square" lIns="91425" tIns="45700" rIns="91425" bIns="45700" anchor="ctr" anchorCtr="0">
            <a:noAutofit/>
          </a:bodyPr>
          <a:lstStyle>
            <a:lvl1pPr lvl="0" algn="ctr">
              <a:lnSpc>
                <a:spcPct val="83000"/>
              </a:lnSpc>
              <a:spcBef>
                <a:spcPts val="0"/>
              </a:spcBef>
              <a:spcAft>
                <a:spcPts val="0"/>
              </a:spcAft>
              <a:buClr>
                <a:schemeClr val="lt1"/>
              </a:buClr>
              <a:buSzPts val="7200"/>
              <a:buFont typeface="Century Gothic"/>
              <a:buNone/>
              <a:defRPr sz="7200" b="0" cap="none">
                <a:solidFill>
                  <a:schemeClr val="lt1"/>
                </a:solidFill>
                <a:latin typeface="Century Gothic"/>
                <a:ea typeface="Century Gothic"/>
                <a:cs typeface="Century Gothic"/>
                <a:sym typeface="Century Gothic"/>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87"/>
          <p:cNvSpPr txBox="1">
            <a:spLocks noGrp="1"/>
          </p:cNvSpPr>
          <p:nvPr>
            <p:ph type="subTitle" idx="1"/>
          </p:nvPr>
        </p:nvSpPr>
        <p:spPr>
          <a:xfrm>
            <a:off x="1562100" y="4682062"/>
            <a:ext cx="9070848" cy="457201"/>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0"/>
              </a:spcBef>
              <a:spcAft>
                <a:spcPts val="0"/>
              </a:spcAft>
              <a:buSzPts val="1600"/>
              <a:buNone/>
              <a:defRPr sz="1600">
                <a:solidFill>
                  <a:schemeClr val="lt2"/>
                </a:solidFill>
              </a:defRPr>
            </a:lvl1pPr>
            <a:lvl2pPr lvl="1" algn="ctr">
              <a:lnSpc>
                <a:spcPct val="100000"/>
              </a:lnSpc>
              <a:spcBef>
                <a:spcPts val="500"/>
              </a:spcBef>
              <a:spcAft>
                <a:spcPts val="0"/>
              </a:spcAft>
              <a:buSzPts val="1600"/>
              <a:buNone/>
              <a:defRPr sz="1600"/>
            </a:lvl2pPr>
            <a:lvl3pPr lvl="2" algn="ctr">
              <a:lnSpc>
                <a:spcPct val="100000"/>
              </a:lnSpc>
              <a:spcBef>
                <a:spcPts val="500"/>
              </a:spcBef>
              <a:spcAft>
                <a:spcPts val="0"/>
              </a:spcAft>
              <a:buSzPts val="1600"/>
              <a:buNone/>
              <a:defRPr sz="1600"/>
            </a:lvl3pPr>
            <a:lvl4pPr lvl="3" algn="ctr">
              <a:lnSpc>
                <a:spcPct val="100000"/>
              </a:lnSpc>
              <a:spcBef>
                <a:spcPts val="500"/>
              </a:spcBef>
              <a:spcAft>
                <a:spcPts val="0"/>
              </a:spcAft>
              <a:buSzPts val="1600"/>
              <a:buNone/>
              <a:defRPr sz="1600"/>
            </a:lvl4pPr>
            <a:lvl5pPr lvl="4" algn="ctr">
              <a:lnSpc>
                <a:spcPct val="100000"/>
              </a:lnSpc>
              <a:spcBef>
                <a:spcPts val="500"/>
              </a:spcBef>
              <a:spcAft>
                <a:spcPts val="0"/>
              </a:spcAft>
              <a:buSzPts val="1600"/>
              <a:buNone/>
              <a:defRPr sz="1600"/>
            </a:lvl5pPr>
            <a:lvl6pPr lvl="5" algn="ctr">
              <a:lnSpc>
                <a:spcPct val="100000"/>
              </a:lnSpc>
              <a:spcBef>
                <a:spcPts val="500"/>
              </a:spcBef>
              <a:spcAft>
                <a:spcPts val="0"/>
              </a:spcAft>
              <a:buSzPts val="1600"/>
              <a:buNone/>
              <a:defRPr sz="1600"/>
            </a:lvl6pPr>
            <a:lvl7pPr lvl="6" algn="ctr">
              <a:lnSpc>
                <a:spcPct val="100000"/>
              </a:lnSpc>
              <a:spcBef>
                <a:spcPts val="500"/>
              </a:spcBef>
              <a:spcAft>
                <a:spcPts val="0"/>
              </a:spcAft>
              <a:buSzPts val="1600"/>
              <a:buNone/>
              <a:defRPr sz="1600"/>
            </a:lvl7pPr>
            <a:lvl8pPr lvl="7" algn="ctr">
              <a:lnSpc>
                <a:spcPct val="100000"/>
              </a:lnSpc>
              <a:spcBef>
                <a:spcPts val="500"/>
              </a:spcBef>
              <a:spcAft>
                <a:spcPts val="0"/>
              </a:spcAft>
              <a:buSzPts val="1600"/>
              <a:buNone/>
              <a:defRPr sz="1600"/>
            </a:lvl8pPr>
            <a:lvl9pPr lvl="8" algn="ctr">
              <a:lnSpc>
                <a:spcPct val="100000"/>
              </a:lnSpc>
              <a:spcBef>
                <a:spcPts val="500"/>
              </a:spcBef>
              <a:spcAft>
                <a:spcPts val="0"/>
              </a:spcAft>
              <a:buSzPts val="1600"/>
              <a:buNone/>
              <a:defRPr sz="1600"/>
            </a:lvl9pPr>
          </a:lstStyle>
          <a:p>
            <a:endParaRPr/>
          </a:p>
        </p:txBody>
      </p:sp>
      <p:sp>
        <p:nvSpPr>
          <p:cNvPr id="24" name="Google Shape;24;p87"/>
          <p:cNvSpPr txBox="1">
            <a:spLocks noGrp="1"/>
          </p:cNvSpPr>
          <p:nvPr>
            <p:ph type="dt" idx="10"/>
          </p:nvPr>
        </p:nvSpPr>
        <p:spPr>
          <a:xfrm>
            <a:off x="5318760" y="1341255"/>
            <a:ext cx="1554480" cy="527213"/>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SzPts val="1400"/>
              <a:buNone/>
              <a:defRPr sz="1300">
                <a:solidFill>
                  <a:srgbClr val="FFFFFF"/>
                </a:solidFill>
                <a:latin typeface="Century Gothic"/>
                <a:ea typeface="Century Gothic"/>
                <a:cs typeface="Century Gothic"/>
                <a:sym typeface="Century Gothic"/>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87"/>
          <p:cNvSpPr txBox="1">
            <a:spLocks noGrp="1"/>
          </p:cNvSpPr>
          <p:nvPr>
            <p:ph type="ftr" idx="11"/>
          </p:nvPr>
        </p:nvSpPr>
        <p:spPr>
          <a:xfrm>
            <a:off x="1453896" y="5212080"/>
            <a:ext cx="5905500" cy="2286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solidFill>
                  <a:schemeClr val="l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87"/>
          <p:cNvSpPr txBox="1">
            <a:spLocks noGrp="1"/>
          </p:cNvSpPr>
          <p:nvPr>
            <p:ph type="sldNum" idx="12"/>
          </p:nvPr>
        </p:nvSpPr>
        <p:spPr>
          <a:xfrm>
            <a:off x="8606919" y="5212080"/>
            <a:ext cx="2111881" cy="228600"/>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sz="1000" b="0" i="0" u="none" strike="noStrike" cap="none">
                <a:solidFill>
                  <a:schemeClr val="lt2"/>
                </a:solidFill>
                <a:latin typeface="Century Gothic"/>
                <a:ea typeface="Century Gothic"/>
                <a:cs typeface="Century Gothic"/>
                <a:sym typeface="Century Gothic"/>
              </a:defRPr>
            </a:lvl1pPr>
            <a:lvl2pPr marL="0" lvl="1" indent="0" algn="r">
              <a:spcBef>
                <a:spcPts val="0"/>
              </a:spcBef>
              <a:buNone/>
              <a:defRPr sz="1000" b="0" i="0" u="none" strike="noStrike" cap="none">
                <a:solidFill>
                  <a:schemeClr val="lt2"/>
                </a:solidFill>
                <a:latin typeface="Century Gothic"/>
                <a:ea typeface="Century Gothic"/>
                <a:cs typeface="Century Gothic"/>
                <a:sym typeface="Century Gothic"/>
              </a:defRPr>
            </a:lvl2pPr>
            <a:lvl3pPr marL="0" lvl="2" indent="0" algn="r">
              <a:spcBef>
                <a:spcPts val="0"/>
              </a:spcBef>
              <a:buNone/>
              <a:defRPr sz="1000" b="0" i="0" u="none" strike="noStrike" cap="none">
                <a:solidFill>
                  <a:schemeClr val="lt2"/>
                </a:solidFill>
                <a:latin typeface="Century Gothic"/>
                <a:ea typeface="Century Gothic"/>
                <a:cs typeface="Century Gothic"/>
                <a:sym typeface="Century Gothic"/>
              </a:defRPr>
            </a:lvl3pPr>
            <a:lvl4pPr marL="0" lvl="3" indent="0" algn="r">
              <a:spcBef>
                <a:spcPts val="0"/>
              </a:spcBef>
              <a:buNone/>
              <a:defRPr sz="1000" b="0" i="0" u="none" strike="noStrike" cap="none">
                <a:solidFill>
                  <a:schemeClr val="lt2"/>
                </a:solidFill>
                <a:latin typeface="Century Gothic"/>
                <a:ea typeface="Century Gothic"/>
                <a:cs typeface="Century Gothic"/>
                <a:sym typeface="Century Gothic"/>
              </a:defRPr>
            </a:lvl4pPr>
            <a:lvl5pPr marL="0" lvl="4" indent="0" algn="r">
              <a:spcBef>
                <a:spcPts val="0"/>
              </a:spcBef>
              <a:buNone/>
              <a:defRPr sz="1000" b="0" i="0" u="none" strike="noStrike" cap="none">
                <a:solidFill>
                  <a:schemeClr val="lt2"/>
                </a:solidFill>
                <a:latin typeface="Century Gothic"/>
                <a:ea typeface="Century Gothic"/>
                <a:cs typeface="Century Gothic"/>
                <a:sym typeface="Century Gothic"/>
              </a:defRPr>
            </a:lvl5pPr>
            <a:lvl6pPr marL="0" lvl="5" indent="0" algn="r">
              <a:spcBef>
                <a:spcPts val="0"/>
              </a:spcBef>
              <a:buNone/>
              <a:defRPr sz="1000" b="0" i="0" u="none" strike="noStrike" cap="none">
                <a:solidFill>
                  <a:schemeClr val="lt2"/>
                </a:solidFill>
                <a:latin typeface="Century Gothic"/>
                <a:ea typeface="Century Gothic"/>
                <a:cs typeface="Century Gothic"/>
                <a:sym typeface="Century Gothic"/>
              </a:defRPr>
            </a:lvl6pPr>
            <a:lvl7pPr marL="0" lvl="6" indent="0" algn="r">
              <a:spcBef>
                <a:spcPts val="0"/>
              </a:spcBef>
              <a:buNone/>
              <a:defRPr sz="1000" b="0" i="0" u="none" strike="noStrike" cap="none">
                <a:solidFill>
                  <a:schemeClr val="lt2"/>
                </a:solidFill>
                <a:latin typeface="Century Gothic"/>
                <a:ea typeface="Century Gothic"/>
                <a:cs typeface="Century Gothic"/>
                <a:sym typeface="Century Gothic"/>
              </a:defRPr>
            </a:lvl7pPr>
            <a:lvl8pPr marL="0" lvl="7" indent="0" algn="r">
              <a:spcBef>
                <a:spcPts val="0"/>
              </a:spcBef>
              <a:buNone/>
              <a:defRPr sz="1000" b="0" i="0" u="none" strike="noStrike" cap="none">
                <a:solidFill>
                  <a:schemeClr val="lt2"/>
                </a:solidFill>
                <a:latin typeface="Century Gothic"/>
                <a:ea typeface="Century Gothic"/>
                <a:cs typeface="Century Gothic"/>
                <a:sym typeface="Century Gothic"/>
              </a:defRPr>
            </a:lvl8pPr>
            <a:lvl9pPr marL="0" lvl="8" indent="0" algn="r">
              <a:spcBef>
                <a:spcPts val="0"/>
              </a:spcBef>
              <a:buNone/>
              <a:defRPr sz="1000" b="0" i="0" u="none" strike="noStrike" cap="none">
                <a:solidFill>
                  <a:schemeClr val="lt2"/>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26"/>
        <p:cNvGrpSpPr/>
        <p:nvPr/>
      </p:nvGrpSpPr>
      <p:grpSpPr>
        <a:xfrm>
          <a:off x="0" y="0"/>
          <a:ext cx="0" cy="0"/>
          <a:chOff x="0" y="0"/>
          <a:chExt cx="0" cy="0"/>
        </a:xfrm>
      </p:grpSpPr>
      <p:sp>
        <p:nvSpPr>
          <p:cNvPr id="127" name="Google Shape;127;p97"/>
          <p:cNvSpPr txBox="1">
            <a:spLocks noGrp="1"/>
          </p:cNvSpPr>
          <p:nvPr>
            <p:ph type="title"/>
          </p:nvPr>
        </p:nvSpPr>
        <p:spPr>
          <a:xfrm>
            <a:off x="1066800" y="642594"/>
            <a:ext cx="10058400" cy="13716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FEFEF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8" name="Google Shape;128;p97"/>
          <p:cNvSpPr txBox="1">
            <a:spLocks noGrp="1"/>
          </p:cNvSpPr>
          <p:nvPr>
            <p:ph type="body" idx="1"/>
          </p:nvPr>
        </p:nvSpPr>
        <p:spPr>
          <a:xfrm rot="5400000">
            <a:off x="4130040" y="-960120"/>
            <a:ext cx="3931920" cy="100584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900"/>
              </a:spcBef>
              <a:spcAft>
                <a:spcPts val="0"/>
              </a:spcAft>
              <a:buSzPts val="1800"/>
              <a:buChar char="•"/>
              <a:defRPr/>
            </a:lvl1pPr>
            <a:lvl2pPr marL="914400" lvl="1" indent="-342900" algn="l">
              <a:lnSpc>
                <a:spcPct val="100000"/>
              </a:lnSpc>
              <a:spcBef>
                <a:spcPts val="500"/>
              </a:spcBef>
              <a:spcAft>
                <a:spcPts val="0"/>
              </a:spcAft>
              <a:buSzPts val="1800"/>
              <a:buChar char="•"/>
              <a:defRPr/>
            </a:lvl2pPr>
            <a:lvl3pPr marL="1371600" lvl="2" indent="-342900" algn="l">
              <a:lnSpc>
                <a:spcPct val="100000"/>
              </a:lnSpc>
              <a:spcBef>
                <a:spcPts val="500"/>
              </a:spcBef>
              <a:spcAft>
                <a:spcPts val="0"/>
              </a:spcAft>
              <a:buSzPts val="1800"/>
              <a:buChar char="•"/>
              <a:defRPr/>
            </a:lvl3pPr>
            <a:lvl4pPr marL="1828800" lvl="3" indent="-342900" algn="l">
              <a:lnSpc>
                <a:spcPct val="100000"/>
              </a:lnSpc>
              <a:spcBef>
                <a:spcPts val="500"/>
              </a:spcBef>
              <a:spcAft>
                <a:spcPts val="0"/>
              </a:spcAft>
              <a:buSzPts val="1800"/>
              <a:buChar char="•"/>
              <a:defRPr/>
            </a:lvl4pPr>
            <a:lvl5pPr marL="2286000" lvl="4" indent="-342900" algn="l">
              <a:lnSpc>
                <a:spcPct val="100000"/>
              </a:lnSpc>
              <a:spcBef>
                <a:spcPts val="500"/>
              </a:spcBef>
              <a:spcAft>
                <a:spcPts val="0"/>
              </a:spcAft>
              <a:buSzPts val="1800"/>
              <a:buChar char="•"/>
              <a:defRPr/>
            </a:lvl5pPr>
            <a:lvl6pPr marL="2743200" lvl="5" indent="-342900" algn="l">
              <a:lnSpc>
                <a:spcPct val="100000"/>
              </a:lnSpc>
              <a:spcBef>
                <a:spcPts val="500"/>
              </a:spcBef>
              <a:spcAft>
                <a:spcPts val="0"/>
              </a:spcAft>
              <a:buSzPts val="1800"/>
              <a:buChar char="•"/>
              <a:defRPr/>
            </a:lvl6pPr>
            <a:lvl7pPr marL="3200400" lvl="6" indent="-342900" algn="l">
              <a:lnSpc>
                <a:spcPct val="100000"/>
              </a:lnSpc>
              <a:spcBef>
                <a:spcPts val="500"/>
              </a:spcBef>
              <a:spcAft>
                <a:spcPts val="0"/>
              </a:spcAft>
              <a:buSzPts val="1800"/>
              <a:buChar char="•"/>
              <a:defRPr/>
            </a:lvl7pPr>
            <a:lvl8pPr marL="3657600" lvl="7" indent="-342900" algn="l">
              <a:lnSpc>
                <a:spcPct val="100000"/>
              </a:lnSpc>
              <a:spcBef>
                <a:spcPts val="500"/>
              </a:spcBef>
              <a:spcAft>
                <a:spcPts val="0"/>
              </a:spcAft>
              <a:buSzPts val="1800"/>
              <a:buChar char="•"/>
              <a:defRPr/>
            </a:lvl8pPr>
            <a:lvl9pPr marL="4114800" lvl="8" indent="-342900" algn="l">
              <a:lnSpc>
                <a:spcPct val="100000"/>
              </a:lnSpc>
              <a:spcBef>
                <a:spcPts val="500"/>
              </a:spcBef>
              <a:spcAft>
                <a:spcPts val="0"/>
              </a:spcAft>
              <a:buSzPts val="1800"/>
              <a:buChar char="•"/>
              <a:defRPr/>
            </a:lvl9pPr>
          </a:lstStyle>
          <a:p>
            <a:endParaRPr/>
          </a:p>
        </p:txBody>
      </p:sp>
      <p:sp>
        <p:nvSpPr>
          <p:cNvPr id="129" name="Google Shape;129;p97"/>
          <p:cNvSpPr txBox="1">
            <a:spLocks noGrp="1"/>
          </p:cNvSpPr>
          <p:nvPr>
            <p:ph type="dt" idx="10"/>
          </p:nvPr>
        </p:nvSpPr>
        <p:spPr>
          <a:xfrm>
            <a:off x="389464" y="6214535"/>
            <a:ext cx="2743200" cy="256032"/>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0" name="Google Shape;130;p97"/>
          <p:cNvSpPr txBox="1">
            <a:spLocks noGrp="1"/>
          </p:cNvSpPr>
          <p:nvPr>
            <p:ph type="ftr" idx="11"/>
          </p:nvPr>
        </p:nvSpPr>
        <p:spPr>
          <a:xfrm>
            <a:off x="3489960" y="6214535"/>
            <a:ext cx="5212080" cy="256032"/>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p97"/>
          <p:cNvSpPr txBox="1">
            <a:spLocks noGrp="1"/>
          </p:cNvSpPr>
          <p:nvPr>
            <p:ph type="sldNum" idx="12"/>
          </p:nvPr>
        </p:nvSpPr>
        <p:spPr>
          <a:xfrm>
            <a:off x="10314667" y="6214535"/>
            <a:ext cx="1463040" cy="256032"/>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32"/>
        <p:cNvGrpSpPr/>
        <p:nvPr/>
      </p:nvGrpSpPr>
      <p:grpSpPr>
        <a:xfrm>
          <a:off x="0" y="0"/>
          <a:ext cx="0" cy="0"/>
          <a:chOff x="0" y="0"/>
          <a:chExt cx="0" cy="0"/>
        </a:xfrm>
      </p:grpSpPr>
      <p:sp>
        <p:nvSpPr>
          <p:cNvPr id="133" name="Google Shape;133;p98"/>
          <p:cNvSpPr txBox="1">
            <a:spLocks noGrp="1"/>
          </p:cNvSpPr>
          <p:nvPr>
            <p:ph type="title"/>
          </p:nvPr>
        </p:nvSpPr>
        <p:spPr>
          <a:xfrm rot="5400000">
            <a:off x="7543800" y="2209800"/>
            <a:ext cx="5257800" cy="23622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FEFEF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4" name="Google Shape;134;p98"/>
          <p:cNvSpPr txBox="1">
            <a:spLocks noGrp="1"/>
          </p:cNvSpPr>
          <p:nvPr>
            <p:ph type="body" idx="1"/>
          </p:nvPr>
        </p:nvSpPr>
        <p:spPr>
          <a:xfrm rot="5400000">
            <a:off x="2247900" y="-647700"/>
            <a:ext cx="5257800" cy="80772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900"/>
              </a:spcBef>
              <a:spcAft>
                <a:spcPts val="0"/>
              </a:spcAft>
              <a:buSzPts val="1800"/>
              <a:buChar char="•"/>
              <a:defRPr/>
            </a:lvl1pPr>
            <a:lvl2pPr marL="914400" lvl="1" indent="-342900" algn="l">
              <a:lnSpc>
                <a:spcPct val="100000"/>
              </a:lnSpc>
              <a:spcBef>
                <a:spcPts val="500"/>
              </a:spcBef>
              <a:spcAft>
                <a:spcPts val="0"/>
              </a:spcAft>
              <a:buSzPts val="1800"/>
              <a:buChar char="•"/>
              <a:defRPr/>
            </a:lvl2pPr>
            <a:lvl3pPr marL="1371600" lvl="2" indent="-342900" algn="l">
              <a:lnSpc>
                <a:spcPct val="100000"/>
              </a:lnSpc>
              <a:spcBef>
                <a:spcPts val="500"/>
              </a:spcBef>
              <a:spcAft>
                <a:spcPts val="0"/>
              </a:spcAft>
              <a:buSzPts val="1800"/>
              <a:buChar char="•"/>
              <a:defRPr/>
            </a:lvl3pPr>
            <a:lvl4pPr marL="1828800" lvl="3" indent="-342900" algn="l">
              <a:lnSpc>
                <a:spcPct val="100000"/>
              </a:lnSpc>
              <a:spcBef>
                <a:spcPts val="500"/>
              </a:spcBef>
              <a:spcAft>
                <a:spcPts val="0"/>
              </a:spcAft>
              <a:buSzPts val="1800"/>
              <a:buChar char="•"/>
              <a:defRPr/>
            </a:lvl4pPr>
            <a:lvl5pPr marL="2286000" lvl="4" indent="-342900" algn="l">
              <a:lnSpc>
                <a:spcPct val="100000"/>
              </a:lnSpc>
              <a:spcBef>
                <a:spcPts val="500"/>
              </a:spcBef>
              <a:spcAft>
                <a:spcPts val="0"/>
              </a:spcAft>
              <a:buSzPts val="1800"/>
              <a:buChar char="•"/>
              <a:defRPr/>
            </a:lvl5pPr>
            <a:lvl6pPr marL="2743200" lvl="5" indent="-342900" algn="l">
              <a:lnSpc>
                <a:spcPct val="100000"/>
              </a:lnSpc>
              <a:spcBef>
                <a:spcPts val="500"/>
              </a:spcBef>
              <a:spcAft>
                <a:spcPts val="0"/>
              </a:spcAft>
              <a:buSzPts val="1800"/>
              <a:buChar char="•"/>
              <a:defRPr/>
            </a:lvl6pPr>
            <a:lvl7pPr marL="3200400" lvl="6" indent="-342900" algn="l">
              <a:lnSpc>
                <a:spcPct val="100000"/>
              </a:lnSpc>
              <a:spcBef>
                <a:spcPts val="500"/>
              </a:spcBef>
              <a:spcAft>
                <a:spcPts val="0"/>
              </a:spcAft>
              <a:buSzPts val="1800"/>
              <a:buChar char="•"/>
              <a:defRPr/>
            </a:lvl7pPr>
            <a:lvl8pPr marL="3657600" lvl="7" indent="-342900" algn="l">
              <a:lnSpc>
                <a:spcPct val="100000"/>
              </a:lnSpc>
              <a:spcBef>
                <a:spcPts val="500"/>
              </a:spcBef>
              <a:spcAft>
                <a:spcPts val="0"/>
              </a:spcAft>
              <a:buSzPts val="1800"/>
              <a:buChar char="•"/>
              <a:defRPr/>
            </a:lvl8pPr>
            <a:lvl9pPr marL="4114800" lvl="8" indent="-342900" algn="l">
              <a:lnSpc>
                <a:spcPct val="100000"/>
              </a:lnSpc>
              <a:spcBef>
                <a:spcPts val="500"/>
              </a:spcBef>
              <a:spcAft>
                <a:spcPts val="0"/>
              </a:spcAft>
              <a:buSzPts val="1800"/>
              <a:buChar char="•"/>
              <a:defRPr/>
            </a:lvl9pPr>
          </a:lstStyle>
          <a:p>
            <a:endParaRPr/>
          </a:p>
        </p:txBody>
      </p:sp>
      <p:sp>
        <p:nvSpPr>
          <p:cNvPr id="135" name="Google Shape;135;p98"/>
          <p:cNvSpPr txBox="1">
            <a:spLocks noGrp="1"/>
          </p:cNvSpPr>
          <p:nvPr>
            <p:ph type="dt" idx="10"/>
          </p:nvPr>
        </p:nvSpPr>
        <p:spPr>
          <a:xfrm>
            <a:off x="389464" y="6214535"/>
            <a:ext cx="2743200" cy="256032"/>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6" name="Google Shape;136;p98"/>
          <p:cNvSpPr txBox="1">
            <a:spLocks noGrp="1"/>
          </p:cNvSpPr>
          <p:nvPr>
            <p:ph type="ftr" idx="11"/>
          </p:nvPr>
        </p:nvSpPr>
        <p:spPr>
          <a:xfrm>
            <a:off x="3489960" y="6214535"/>
            <a:ext cx="5212080" cy="256032"/>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7" name="Google Shape;137;p98"/>
          <p:cNvSpPr txBox="1">
            <a:spLocks noGrp="1"/>
          </p:cNvSpPr>
          <p:nvPr>
            <p:ph type="sldNum" idx="12"/>
          </p:nvPr>
        </p:nvSpPr>
        <p:spPr>
          <a:xfrm>
            <a:off x="10314667" y="6214535"/>
            <a:ext cx="1463040" cy="256032"/>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49"/>
        <p:cNvGrpSpPr/>
        <p:nvPr/>
      </p:nvGrpSpPr>
      <p:grpSpPr>
        <a:xfrm>
          <a:off x="0" y="0"/>
          <a:ext cx="0" cy="0"/>
          <a:chOff x="0" y="0"/>
          <a:chExt cx="0" cy="0"/>
        </a:xfrm>
      </p:grpSpPr>
      <p:sp>
        <p:nvSpPr>
          <p:cNvPr id="50" name="Google Shape;50;p88"/>
          <p:cNvSpPr txBox="1">
            <a:spLocks noGrp="1"/>
          </p:cNvSpPr>
          <p:nvPr>
            <p:ph type="title"/>
          </p:nvPr>
        </p:nvSpPr>
        <p:spPr>
          <a:xfrm>
            <a:off x="1066800" y="642594"/>
            <a:ext cx="10058400" cy="13716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FEFEFE"/>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88"/>
          <p:cNvSpPr txBox="1">
            <a:spLocks noGrp="1"/>
          </p:cNvSpPr>
          <p:nvPr>
            <p:ph type="body" idx="1"/>
          </p:nvPr>
        </p:nvSpPr>
        <p:spPr>
          <a:xfrm>
            <a:off x="1066800" y="2103120"/>
            <a:ext cx="10058400" cy="393192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900"/>
              </a:spcBef>
              <a:spcAft>
                <a:spcPts val="0"/>
              </a:spcAft>
              <a:buSzPts val="1800"/>
              <a:buChar char="•"/>
              <a:defRPr/>
            </a:lvl1pPr>
            <a:lvl2pPr marL="914400" lvl="1" indent="-342900" algn="l">
              <a:lnSpc>
                <a:spcPct val="100000"/>
              </a:lnSpc>
              <a:spcBef>
                <a:spcPts val="500"/>
              </a:spcBef>
              <a:spcAft>
                <a:spcPts val="0"/>
              </a:spcAft>
              <a:buSzPts val="1800"/>
              <a:buChar char="•"/>
              <a:defRPr/>
            </a:lvl2pPr>
            <a:lvl3pPr marL="1371600" lvl="2" indent="-342900" algn="l">
              <a:lnSpc>
                <a:spcPct val="100000"/>
              </a:lnSpc>
              <a:spcBef>
                <a:spcPts val="500"/>
              </a:spcBef>
              <a:spcAft>
                <a:spcPts val="0"/>
              </a:spcAft>
              <a:buSzPts val="1800"/>
              <a:buChar char="•"/>
              <a:defRPr/>
            </a:lvl3pPr>
            <a:lvl4pPr marL="1828800" lvl="3" indent="-342900" algn="l">
              <a:lnSpc>
                <a:spcPct val="100000"/>
              </a:lnSpc>
              <a:spcBef>
                <a:spcPts val="500"/>
              </a:spcBef>
              <a:spcAft>
                <a:spcPts val="0"/>
              </a:spcAft>
              <a:buSzPts val="1800"/>
              <a:buChar char="•"/>
              <a:defRPr/>
            </a:lvl4pPr>
            <a:lvl5pPr marL="2286000" lvl="4" indent="-342900" algn="l">
              <a:lnSpc>
                <a:spcPct val="100000"/>
              </a:lnSpc>
              <a:spcBef>
                <a:spcPts val="500"/>
              </a:spcBef>
              <a:spcAft>
                <a:spcPts val="0"/>
              </a:spcAft>
              <a:buSzPts val="1800"/>
              <a:buChar char="•"/>
              <a:defRPr/>
            </a:lvl5pPr>
            <a:lvl6pPr marL="2743200" lvl="5" indent="-342900" algn="l">
              <a:lnSpc>
                <a:spcPct val="100000"/>
              </a:lnSpc>
              <a:spcBef>
                <a:spcPts val="500"/>
              </a:spcBef>
              <a:spcAft>
                <a:spcPts val="0"/>
              </a:spcAft>
              <a:buSzPts val="1800"/>
              <a:buChar char="•"/>
              <a:defRPr/>
            </a:lvl6pPr>
            <a:lvl7pPr marL="3200400" lvl="6" indent="-342900" algn="l">
              <a:lnSpc>
                <a:spcPct val="100000"/>
              </a:lnSpc>
              <a:spcBef>
                <a:spcPts val="500"/>
              </a:spcBef>
              <a:spcAft>
                <a:spcPts val="0"/>
              </a:spcAft>
              <a:buSzPts val="1800"/>
              <a:buChar char="•"/>
              <a:defRPr/>
            </a:lvl7pPr>
            <a:lvl8pPr marL="3657600" lvl="7" indent="-342900" algn="l">
              <a:lnSpc>
                <a:spcPct val="100000"/>
              </a:lnSpc>
              <a:spcBef>
                <a:spcPts val="500"/>
              </a:spcBef>
              <a:spcAft>
                <a:spcPts val="0"/>
              </a:spcAft>
              <a:buSzPts val="1800"/>
              <a:buChar char="•"/>
              <a:defRPr/>
            </a:lvl8pPr>
            <a:lvl9pPr marL="4114800" lvl="8" indent="-342900" algn="l">
              <a:lnSpc>
                <a:spcPct val="100000"/>
              </a:lnSpc>
              <a:spcBef>
                <a:spcPts val="500"/>
              </a:spcBef>
              <a:spcAft>
                <a:spcPts val="0"/>
              </a:spcAft>
              <a:buSzPts val="1800"/>
              <a:buChar char="•"/>
              <a:defRPr/>
            </a:lvl9pPr>
          </a:lstStyle>
          <a:p>
            <a:endParaRPr/>
          </a:p>
        </p:txBody>
      </p:sp>
      <p:sp>
        <p:nvSpPr>
          <p:cNvPr id="52" name="Google Shape;52;p88"/>
          <p:cNvSpPr txBox="1">
            <a:spLocks noGrp="1"/>
          </p:cNvSpPr>
          <p:nvPr>
            <p:ph type="dt" idx="10"/>
          </p:nvPr>
        </p:nvSpPr>
        <p:spPr>
          <a:xfrm>
            <a:off x="389464" y="6214535"/>
            <a:ext cx="2743200" cy="256032"/>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88"/>
          <p:cNvSpPr txBox="1">
            <a:spLocks noGrp="1"/>
          </p:cNvSpPr>
          <p:nvPr>
            <p:ph type="ftr" idx="11"/>
          </p:nvPr>
        </p:nvSpPr>
        <p:spPr>
          <a:xfrm>
            <a:off x="3489960" y="6214535"/>
            <a:ext cx="5212080" cy="256032"/>
          </a:xfrm>
          <a:prstGeom prst="rect">
            <a:avLst/>
          </a:prstGeom>
          <a:noFill/>
          <a:ln>
            <a:noFill/>
          </a:ln>
        </p:spPr>
        <p:txBody>
          <a:bodyPr spcFirstLastPara="1" wrap="square" lIns="91425" tIns="45700" rIns="91425" bIns="45700" anchor="b"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88"/>
          <p:cNvSpPr txBox="1">
            <a:spLocks noGrp="1"/>
          </p:cNvSpPr>
          <p:nvPr>
            <p:ph type="sldNum" idx="12"/>
          </p:nvPr>
        </p:nvSpPr>
        <p:spPr>
          <a:xfrm>
            <a:off x="10314667" y="6214535"/>
            <a:ext cx="1463040" cy="256032"/>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FEFEFE"/>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FEFEFE"/>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FEFEFE"/>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FEFEFE"/>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FEFEFE"/>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FEFEFE"/>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FEFEFE"/>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FEFEFE"/>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FEFEFE"/>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1809005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55"/>
        <p:cNvGrpSpPr/>
        <p:nvPr/>
      </p:nvGrpSpPr>
      <p:grpSpPr>
        <a:xfrm>
          <a:off x="0" y="0"/>
          <a:ext cx="0" cy="0"/>
          <a:chOff x="0" y="0"/>
          <a:chExt cx="0" cy="0"/>
        </a:xfrm>
      </p:grpSpPr>
      <p:sp>
        <p:nvSpPr>
          <p:cNvPr id="56" name="Google Shape;56;p92"/>
          <p:cNvSpPr txBox="1">
            <a:spLocks noGrp="1"/>
          </p:cNvSpPr>
          <p:nvPr>
            <p:ph type="title"/>
          </p:nvPr>
        </p:nvSpPr>
        <p:spPr>
          <a:xfrm>
            <a:off x="1066800" y="642594"/>
            <a:ext cx="10058400" cy="13716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FEFEFE"/>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92"/>
          <p:cNvSpPr txBox="1">
            <a:spLocks noGrp="1"/>
          </p:cNvSpPr>
          <p:nvPr>
            <p:ph type="body" idx="1"/>
          </p:nvPr>
        </p:nvSpPr>
        <p:spPr>
          <a:xfrm>
            <a:off x="1069848" y="2074334"/>
            <a:ext cx="4754880" cy="640080"/>
          </a:xfrm>
          <a:prstGeom prst="rect">
            <a:avLst/>
          </a:prstGeom>
          <a:noFill/>
          <a:ln>
            <a:noFill/>
          </a:ln>
        </p:spPr>
        <p:txBody>
          <a:bodyPr spcFirstLastPara="1" wrap="square" lIns="91425" tIns="45700" rIns="91425" bIns="45700" anchor="ctr" anchorCtr="0">
            <a:normAutofit/>
          </a:bodyPr>
          <a:lstStyle>
            <a:lvl1pPr marL="457200" lvl="0" indent="-228600" algn="ctr">
              <a:lnSpc>
                <a:spcPct val="100000"/>
              </a:lnSpc>
              <a:spcBef>
                <a:spcPts val="0"/>
              </a:spcBef>
              <a:spcAft>
                <a:spcPts val="0"/>
              </a:spcAft>
              <a:buSzPts val="1800"/>
              <a:buNone/>
              <a:defRPr sz="1800" b="0">
                <a:solidFill>
                  <a:schemeClr val="lt2"/>
                </a:solidFill>
                <a:latin typeface="Century Gothic"/>
                <a:ea typeface="Century Gothic"/>
                <a:cs typeface="Century Gothic"/>
                <a:sym typeface="Century Gothic"/>
              </a:defRPr>
            </a:lvl1pPr>
            <a:lvl2pPr marL="914400" lvl="1" indent="-228600" algn="l">
              <a:lnSpc>
                <a:spcPct val="100000"/>
              </a:lnSpc>
              <a:spcBef>
                <a:spcPts val="500"/>
              </a:spcBef>
              <a:spcAft>
                <a:spcPts val="0"/>
              </a:spcAft>
              <a:buSzPts val="1800"/>
              <a:buNone/>
              <a:defRPr sz="1800" b="1"/>
            </a:lvl2pPr>
            <a:lvl3pPr marL="1371600" lvl="2" indent="-228600" algn="l">
              <a:lnSpc>
                <a:spcPct val="100000"/>
              </a:lnSpc>
              <a:spcBef>
                <a:spcPts val="500"/>
              </a:spcBef>
              <a:spcAft>
                <a:spcPts val="0"/>
              </a:spcAft>
              <a:buSzPts val="1800"/>
              <a:buNone/>
              <a:defRPr sz="1800" b="1"/>
            </a:lvl3pPr>
            <a:lvl4pPr marL="1828800" lvl="3" indent="-228600" algn="l">
              <a:lnSpc>
                <a:spcPct val="100000"/>
              </a:lnSpc>
              <a:spcBef>
                <a:spcPts val="500"/>
              </a:spcBef>
              <a:spcAft>
                <a:spcPts val="0"/>
              </a:spcAft>
              <a:buSzPts val="1600"/>
              <a:buNone/>
              <a:defRPr sz="1600" b="1"/>
            </a:lvl4pPr>
            <a:lvl5pPr marL="2286000" lvl="4" indent="-228600" algn="l">
              <a:lnSpc>
                <a:spcPct val="100000"/>
              </a:lnSpc>
              <a:spcBef>
                <a:spcPts val="500"/>
              </a:spcBef>
              <a:spcAft>
                <a:spcPts val="0"/>
              </a:spcAft>
              <a:buSzPts val="1600"/>
              <a:buNone/>
              <a:defRPr sz="1600" b="1"/>
            </a:lvl5pPr>
            <a:lvl6pPr marL="2743200" lvl="5" indent="-228600" algn="l">
              <a:lnSpc>
                <a:spcPct val="100000"/>
              </a:lnSpc>
              <a:spcBef>
                <a:spcPts val="500"/>
              </a:spcBef>
              <a:spcAft>
                <a:spcPts val="0"/>
              </a:spcAft>
              <a:buSzPts val="1600"/>
              <a:buNone/>
              <a:defRPr sz="1600" b="1"/>
            </a:lvl6pPr>
            <a:lvl7pPr marL="3200400" lvl="6" indent="-228600" algn="l">
              <a:lnSpc>
                <a:spcPct val="100000"/>
              </a:lnSpc>
              <a:spcBef>
                <a:spcPts val="500"/>
              </a:spcBef>
              <a:spcAft>
                <a:spcPts val="0"/>
              </a:spcAft>
              <a:buSzPts val="1600"/>
              <a:buNone/>
              <a:defRPr sz="1600" b="1"/>
            </a:lvl7pPr>
            <a:lvl8pPr marL="3657600" lvl="7" indent="-228600" algn="l">
              <a:lnSpc>
                <a:spcPct val="100000"/>
              </a:lnSpc>
              <a:spcBef>
                <a:spcPts val="500"/>
              </a:spcBef>
              <a:spcAft>
                <a:spcPts val="0"/>
              </a:spcAft>
              <a:buSzPts val="1600"/>
              <a:buNone/>
              <a:defRPr sz="1600" b="1"/>
            </a:lvl8pPr>
            <a:lvl9pPr marL="4114800" lvl="8" indent="-228600" algn="l">
              <a:lnSpc>
                <a:spcPct val="100000"/>
              </a:lnSpc>
              <a:spcBef>
                <a:spcPts val="500"/>
              </a:spcBef>
              <a:spcAft>
                <a:spcPts val="0"/>
              </a:spcAft>
              <a:buSzPts val="1600"/>
              <a:buNone/>
              <a:defRPr sz="1600" b="1"/>
            </a:lvl9pPr>
          </a:lstStyle>
          <a:p>
            <a:endParaRPr/>
          </a:p>
        </p:txBody>
      </p:sp>
      <p:sp>
        <p:nvSpPr>
          <p:cNvPr id="58" name="Google Shape;58;p92"/>
          <p:cNvSpPr txBox="1">
            <a:spLocks noGrp="1"/>
          </p:cNvSpPr>
          <p:nvPr>
            <p:ph type="body" idx="2"/>
          </p:nvPr>
        </p:nvSpPr>
        <p:spPr>
          <a:xfrm>
            <a:off x="1069848" y="2755898"/>
            <a:ext cx="4754880" cy="32004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900"/>
              </a:spcBef>
              <a:spcAft>
                <a:spcPts val="0"/>
              </a:spcAft>
              <a:buSzPts val="1800"/>
              <a:buChar char="•"/>
              <a:defRPr sz="1800"/>
            </a:lvl1pPr>
            <a:lvl2pPr marL="914400" lvl="1" indent="-330200" algn="l">
              <a:lnSpc>
                <a:spcPct val="100000"/>
              </a:lnSpc>
              <a:spcBef>
                <a:spcPts val="500"/>
              </a:spcBef>
              <a:spcAft>
                <a:spcPts val="0"/>
              </a:spcAft>
              <a:buSzPts val="1600"/>
              <a:buChar char="•"/>
              <a:defRPr sz="1600"/>
            </a:lvl2pPr>
            <a:lvl3pPr marL="1371600" lvl="2" indent="-317500" algn="l">
              <a:lnSpc>
                <a:spcPct val="100000"/>
              </a:lnSpc>
              <a:spcBef>
                <a:spcPts val="500"/>
              </a:spcBef>
              <a:spcAft>
                <a:spcPts val="0"/>
              </a:spcAft>
              <a:buSzPts val="1400"/>
              <a:buChar char="•"/>
              <a:defRPr sz="1400"/>
            </a:lvl3pPr>
            <a:lvl4pPr marL="1828800" lvl="3" indent="-317500" algn="l">
              <a:lnSpc>
                <a:spcPct val="100000"/>
              </a:lnSpc>
              <a:spcBef>
                <a:spcPts val="500"/>
              </a:spcBef>
              <a:spcAft>
                <a:spcPts val="0"/>
              </a:spcAft>
              <a:buSzPts val="1400"/>
              <a:buChar char="•"/>
              <a:defRPr sz="1400"/>
            </a:lvl4pPr>
            <a:lvl5pPr marL="2286000" lvl="4" indent="-317500" algn="l">
              <a:lnSpc>
                <a:spcPct val="100000"/>
              </a:lnSpc>
              <a:spcBef>
                <a:spcPts val="500"/>
              </a:spcBef>
              <a:spcAft>
                <a:spcPts val="0"/>
              </a:spcAft>
              <a:buSzPts val="1400"/>
              <a:buChar char="•"/>
              <a:defRPr sz="1400"/>
            </a:lvl5pPr>
            <a:lvl6pPr marL="2743200" lvl="5" indent="-317500" algn="l">
              <a:lnSpc>
                <a:spcPct val="100000"/>
              </a:lnSpc>
              <a:spcBef>
                <a:spcPts val="500"/>
              </a:spcBef>
              <a:spcAft>
                <a:spcPts val="0"/>
              </a:spcAft>
              <a:buSzPts val="1400"/>
              <a:buChar char="•"/>
              <a:defRPr sz="1400"/>
            </a:lvl6pPr>
            <a:lvl7pPr marL="3200400" lvl="6" indent="-317500" algn="l">
              <a:lnSpc>
                <a:spcPct val="100000"/>
              </a:lnSpc>
              <a:spcBef>
                <a:spcPts val="500"/>
              </a:spcBef>
              <a:spcAft>
                <a:spcPts val="0"/>
              </a:spcAft>
              <a:buSzPts val="1400"/>
              <a:buChar char="•"/>
              <a:defRPr sz="1400"/>
            </a:lvl7pPr>
            <a:lvl8pPr marL="3657600" lvl="7" indent="-317500" algn="l">
              <a:lnSpc>
                <a:spcPct val="100000"/>
              </a:lnSpc>
              <a:spcBef>
                <a:spcPts val="500"/>
              </a:spcBef>
              <a:spcAft>
                <a:spcPts val="0"/>
              </a:spcAft>
              <a:buSzPts val="1400"/>
              <a:buChar char="•"/>
              <a:defRPr sz="1400"/>
            </a:lvl8pPr>
            <a:lvl9pPr marL="4114800" lvl="8" indent="-317500" algn="l">
              <a:lnSpc>
                <a:spcPct val="100000"/>
              </a:lnSpc>
              <a:spcBef>
                <a:spcPts val="500"/>
              </a:spcBef>
              <a:spcAft>
                <a:spcPts val="0"/>
              </a:spcAft>
              <a:buSzPts val="1400"/>
              <a:buChar char="•"/>
              <a:defRPr sz="1400"/>
            </a:lvl9pPr>
          </a:lstStyle>
          <a:p>
            <a:endParaRPr/>
          </a:p>
        </p:txBody>
      </p:sp>
      <p:sp>
        <p:nvSpPr>
          <p:cNvPr id="59" name="Google Shape;59;p92"/>
          <p:cNvSpPr txBox="1">
            <a:spLocks noGrp="1"/>
          </p:cNvSpPr>
          <p:nvPr>
            <p:ph type="body" idx="3"/>
          </p:nvPr>
        </p:nvSpPr>
        <p:spPr>
          <a:xfrm>
            <a:off x="6373368" y="2074334"/>
            <a:ext cx="4754880" cy="640080"/>
          </a:xfrm>
          <a:prstGeom prst="rect">
            <a:avLst/>
          </a:prstGeom>
          <a:noFill/>
          <a:ln>
            <a:noFill/>
          </a:ln>
        </p:spPr>
        <p:txBody>
          <a:bodyPr spcFirstLastPara="1" wrap="square" lIns="91425" tIns="45700" rIns="91425" bIns="45700" anchor="ctr" anchorCtr="0">
            <a:normAutofit/>
          </a:bodyPr>
          <a:lstStyle>
            <a:lvl1pPr marL="457200" lvl="0" indent="-228600" algn="ctr">
              <a:lnSpc>
                <a:spcPct val="100000"/>
              </a:lnSpc>
              <a:spcBef>
                <a:spcPts val="0"/>
              </a:spcBef>
              <a:spcAft>
                <a:spcPts val="0"/>
              </a:spcAft>
              <a:buSzPts val="1800"/>
              <a:buNone/>
              <a:defRPr sz="1800" b="0">
                <a:solidFill>
                  <a:schemeClr val="lt2"/>
                </a:solidFill>
              </a:defRPr>
            </a:lvl1pPr>
            <a:lvl2pPr marL="914400" lvl="1" indent="-228600" algn="l">
              <a:lnSpc>
                <a:spcPct val="100000"/>
              </a:lnSpc>
              <a:spcBef>
                <a:spcPts val="500"/>
              </a:spcBef>
              <a:spcAft>
                <a:spcPts val="0"/>
              </a:spcAft>
              <a:buSzPts val="1800"/>
              <a:buNone/>
              <a:defRPr sz="1800" b="1"/>
            </a:lvl2pPr>
            <a:lvl3pPr marL="1371600" lvl="2" indent="-228600" algn="l">
              <a:lnSpc>
                <a:spcPct val="100000"/>
              </a:lnSpc>
              <a:spcBef>
                <a:spcPts val="500"/>
              </a:spcBef>
              <a:spcAft>
                <a:spcPts val="0"/>
              </a:spcAft>
              <a:buSzPts val="1800"/>
              <a:buNone/>
              <a:defRPr sz="1800" b="1"/>
            </a:lvl3pPr>
            <a:lvl4pPr marL="1828800" lvl="3" indent="-228600" algn="l">
              <a:lnSpc>
                <a:spcPct val="100000"/>
              </a:lnSpc>
              <a:spcBef>
                <a:spcPts val="500"/>
              </a:spcBef>
              <a:spcAft>
                <a:spcPts val="0"/>
              </a:spcAft>
              <a:buSzPts val="1600"/>
              <a:buNone/>
              <a:defRPr sz="1600" b="1"/>
            </a:lvl4pPr>
            <a:lvl5pPr marL="2286000" lvl="4" indent="-228600" algn="l">
              <a:lnSpc>
                <a:spcPct val="100000"/>
              </a:lnSpc>
              <a:spcBef>
                <a:spcPts val="500"/>
              </a:spcBef>
              <a:spcAft>
                <a:spcPts val="0"/>
              </a:spcAft>
              <a:buSzPts val="1600"/>
              <a:buNone/>
              <a:defRPr sz="1600" b="1"/>
            </a:lvl5pPr>
            <a:lvl6pPr marL="2743200" lvl="5" indent="-228600" algn="l">
              <a:lnSpc>
                <a:spcPct val="100000"/>
              </a:lnSpc>
              <a:spcBef>
                <a:spcPts val="500"/>
              </a:spcBef>
              <a:spcAft>
                <a:spcPts val="0"/>
              </a:spcAft>
              <a:buSzPts val="1600"/>
              <a:buNone/>
              <a:defRPr sz="1600" b="1"/>
            </a:lvl6pPr>
            <a:lvl7pPr marL="3200400" lvl="6" indent="-228600" algn="l">
              <a:lnSpc>
                <a:spcPct val="100000"/>
              </a:lnSpc>
              <a:spcBef>
                <a:spcPts val="500"/>
              </a:spcBef>
              <a:spcAft>
                <a:spcPts val="0"/>
              </a:spcAft>
              <a:buSzPts val="1600"/>
              <a:buNone/>
              <a:defRPr sz="1600" b="1"/>
            </a:lvl7pPr>
            <a:lvl8pPr marL="3657600" lvl="7" indent="-228600" algn="l">
              <a:lnSpc>
                <a:spcPct val="100000"/>
              </a:lnSpc>
              <a:spcBef>
                <a:spcPts val="500"/>
              </a:spcBef>
              <a:spcAft>
                <a:spcPts val="0"/>
              </a:spcAft>
              <a:buSzPts val="1600"/>
              <a:buNone/>
              <a:defRPr sz="1600" b="1"/>
            </a:lvl8pPr>
            <a:lvl9pPr marL="4114800" lvl="8" indent="-228600" algn="l">
              <a:lnSpc>
                <a:spcPct val="100000"/>
              </a:lnSpc>
              <a:spcBef>
                <a:spcPts val="500"/>
              </a:spcBef>
              <a:spcAft>
                <a:spcPts val="0"/>
              </a:spcAft>
              <a:buSzPts val="1600"/>
              <a:buNone/>
              <a:defRPr sz="1600" b="1"/>
            </a:lvl9pPr>
          </a:lstStyle>
          <a:p>
            <a:endParaRPr/>
          </a:p>
        </p:txBody>
      </p:sp>
      <p:sp>
        <p:nvSpPr>
          <p:cNvPr id="60" name="Google Shape;60;p92"/>
          <p:cNvSpPr txBox="1">
            <a:spLocks noGrp="1"/>
          </p:cNvSpPr>
          <p:nvPr>
            <p:ph type="body" idx="4"/>
          </p:nvPr>
        </p:nvSpPr>
        <p:spPr>
          <a:xfrm>
            <a:off x="6373368" y="2756581"/>
            <a:ext cx="4754880" cy="32004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900"/>
              </a:spcBef>
              <a:spcAft>
                <a:spcPts val="0"/>
              </a:spcAft>
              <a:buSzPts val="1800"/>
              <a:buChar char="•"/>
              <a:defRPr sz="1800"/>
            </a:lvl1pPr>
            <a:lvl2pPr marL="914400" lvl="1" indent="-330200" algn="l">
              <a:lnSpc>
                <a:spcPct val="100000"/>
              </a:lnSpc>
              <a:spcBef>
                <a:spcPts val="500"/>
              </a:spcBef>
              <a:spcAft>
                <a:spcPts val="0"/>
              </a:spcAft>
              <a:buSzPts val="1600"/>
              <a:buChar char="•"/>
              <a:defRPr sz="1600"/>
            </a:lvl2pPr>
            <a:lvl3pPr marL="1371600" lvl="2" indent="-317500" algn="l">
              <a:lnSpc>
                <a:spcPct val="100000"/>
              </a:lnSpc>
              <a:spcBef>
                <a:spcPts val="500"/>
              </a:spcBef>
              <a:spcAft>
                <a:spcPts val="0"/>
              </a:spcAft>
              <a:buSzPts val="1400"/>
              <a:buChar char="•"/>
              <a:defRPr sz="1400"/>
            </a:lvl3pPr>
            <a:lvl4pPr marL="1828800" lvl="3" indent="-317500" algn="l">
              <a:lnSpc>
                <a:spcPct val="100000"/>
              </a:lnSpc>
              <a:spcBef>
                <a:spcPts val="500"/>
              </a:spcBef>
              <a:spcAft>
                <a:spcPts val="0"/>
              </a:spcAft>
              <a:buSzPts val="1400"/>
              <a:buChar char="•"/>
              <a:defRPr sz="1400"/>
            </a:lvl4pPr>
            <a:lvl5pPr marL="2286000" lvl="4" indent="-317500" algn="l">
              <a:lnSpc>
                <a:spcPct val="100000"/>
              </a:lnSpc>
              <a:spcBef>
                <a:spcPts val="500"/>
              </a:spcBef>
              <a:spcAft>
                <a:spcPts val="0"/>
              </a:spcAft>
              <a:buSzPts val="1400"/>
              <a:buChar char="•"/>
              <a:defRPr sz="1400"/>
            </a:lvl5pPr>
            <a:lvl6pPr marL="2743200" lvl="5" indent="-317500" algn="l">
              <a:lnSpc>
                <a:spcPct val="100000"/>
              </a:lnSpc>
              <a:spcBef>
                <a:spcPts val="500"/>
              </a:spcBef>
              <a:spcAft>
                <a:spcPts val="0"/>
              </a:spcAft>
              <a:buSzPts val="1400"/>
              <a:buChar char="•"/>
              <a:defRPr sz="1400"/>
            </a:lvl6pPr>
            <a:lvl7pPr marL="3200400" lvl="6" indent="-317500" algn="l">
              <a:lnSpc>
                <a:spcPct val="100000"/>
              </a:lnSpc>
              <a:spcBef>
                <a:spcPts val="500"/>
              </a:spcBef>
              <a:spcAft>
                <a:spcPts val="0"/>
              </a:spcAft>
              <a:buSzPts val="1400"/>
              <a:buChar char="•"/>
              <a:defRPr sz="1400"/>
            </a:lvl7pPr>
            <a:lvl8pPr marL="3657600" lvl="7" indent="-317500" algn="l">
              <a:lnSpc>
                <a:spcPct val="100000"/>
              </a:lnSpc>
              <a:spcBef>
                <a:spcPts val="500"/>
              </a:spcBef>
              <a:spcAft>
                <a:spcPts val="0"/>
              </a:spcAft>
              <a:buSzPts val="1400"/>
              <a:buChar char="•"/>
              <a:defRPr sz="1400"/>
            </a:lvl8pPr>
            <a:lvl9pPr marL="4114800" lvl="8" indent="-317500" algn="l">
              <a:lnSpc>
                <a:spcPct val="100000"/>
              </a:lnSpc>
              <a:spcBef>
                <a:spcPts val="500"/>
              </a:spcBef>
              <a:spcAft>
                <a:spcPts val="0"/>
              </a:spcAft>
              <a:buSzPts val="1400"/>
              <a:buChar char="•"/>
              <a:defRPr sz="1400"/>
            </a:lvl9pPr>
          </a:lstStyle>
          <a:p>
            <a:endParaRPr/>
          </a:p>
        </p:txBody>
      </p:sp>
      <p:sp>
        <p:nvSpPr>
          <p:cNvPr id="61" name="Google Shape;61;p92"/>
          <p:cNvSpPr txBox="1">
            <a:spLocks noGrp="1"/>
          </p:cNvSpPr>
          <p:nvPr>
            <p:ph type="dt" idx="10"/>
          </p:nvPr>
        </p:nvSpPr>
        <p:spPr>
          <a:xfrm>
            <a:off x="389464" y="6214535"/>
            <a:ext cx="2743200" cy="256032"/>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92"/>
          <p:cNvSpPr txBox="1">
            <a:spLocks noGrp="1"/>
          </p:cNvSpPr>
          <p:nvPr>
            <p:ph type="ftr" idx="11"/>
          </p:nvPr>
        </p:nvSpPr>
        <p:spPr>
          <a:xfrm>
            <a:off x="3489960" y="6214535"/>
            <a:ext cx="5212080" cy="256032"/>
          </a:xfrm>
          <a:prstGeom prst="rect">
            <a:avLst/>
          </a:prstGeom>
          <a:noFill/>
          <a:ln>
            <a:noFill/>
          </a:ln>
        </p:spPr>
        <p:txBody>
          <a:bodyPr spcFirstLastPara="1" wrap="square" lIns="91425" tIns="45700" rIns="91425" bIns="45700" anchor="b"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92"/>
          <p:cNvSpPr txBox="1">
            <a:spLocks noGrp="1"/>
          </p:cNvSpPr>
          <p:nvPr>
            <p:ph type="sldNum" idx="12"/>
          </p:nvPr>
        </p:nvSpPr>
        <p:spPr>
          <a:xfrm>
            <a:off x="10314667" y="6214535"/>
            <a:ext cx="1463040" cy="256032"/>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FEFEFE"/>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FEFEFE"/>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FEFEFE"/>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FEFEFE"/>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FEFEFE"/>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FEFEFE"/>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FEFEFE"/>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FEFEFE"/>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FEFEFE"/>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385411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Slide">
    <p:bg>
      <p:bgPr>
        <a:gradFill>
          <a:gsLst>
            <a:gs pos="0">
              <a:srgbClr val="B1DDFF"/>
            </a:gs>
            <a:gs pos="100000">
              <a:srgbClr val="CBE8FE"/>
            </a:gs>
          </a:gsLst>
          <a:path path="circle">
            <a:fillToRect l="50000" t="50000" r="50000" b="50000"/>
          </a:path>
          <a:tileRect/>
        </a:gradFill>
        <a:effectLst/>
      </p:bgPr>
    </p:bg>
    <p:spTree>
      <p:nvGrpSpPr>
        <p:cNvPr id="1" name="Shape 64"/>
        <p:cNvGrpSpPr/>
        <p:nvPr/>
      </p:nvGrpSpPr>
      <p:grpSpPr>
        <a:xfrm>
          <a:off x="0" y="0"/>
          <a:ext cx="0" cy="0"/>
          <a:chOff x="0" y="0"/>
          <a:chExt cx="0" cy="0"/>
        </a:xfrm>
      </p:grpSpPr>
      <p:sp>
        <p:nvSpPr>
          <p:cNvPr id="65" name="Google Shape;65;p86"/>
          <p:cNvSpPr/>
          <p:nvPr/>
        </p:nvSpPr>
        <p:spPr>
          <a:xfrm>
            <a:off x="0" y="0"/>
            <a:ext cx="12192000" cy="6858000"/>
          </a:xfrm>
          <a:prstGeom prst="rect">
            <a:avLst/>
          </a:prstGeom>
          <a:blipFill rotWithShape="1">
            <a:blip r:embed="rId2">
              <a:alphaModFix amt="12000"/>
            </a:blip>
            <a:tile tx="-368300" ty="203200" sx="64000" sy="64000" flip="none" algn="tl"/>
          </a:bli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FFFFFF"/>
                </a:solidFill>
                <a:latin typeface="Century Gothic"/>
                <a:ea typeface="Century Gothic"/>
                <a:cs typeface="Century Gothic"/>
                <a:sym typeface="Century Gothic"/>
              </a:rPr>
              <a:t>C</a:t>
            </a:r>
            <a:endParaRPr sz="1400" b="0" i="0" u="none" strike="noStrike" cap="none">
              <a:solidFill>
                <a:srgbClr val="000000"/>
              </a:solidFill>
              <a:latin typeface="Arial"/>
              <a:ea typeface="Arial"/>
              <a:cs typeface="Arial"/>
              <a:sym typeface="Arial"/>
            </a:endParaRPr>
          </a:p>
        </p:txBody>
      </p:sp>
      <p:sp>
        <p:nvSpPr>
          <p:cNvPr id="66" name="Google Shape;66;p86"/>
          <p:cNvSpPr/>
          <p:nvPr/>
        </p:nvSpPr>
        <p:spPr>
          <a:xfrm>
            <a:off x="1307870" y="1267730"/>
            <a:ext cx="9576262" cy="4307950"/>
          </a:xfrm>
          <a:prstGeom prst="rect">
            <a:avLst/>
          </a:prstGeom>
          <a:solidFill>
            <a:schemeClr val="dk2"/>
          </a:solidFill>
          <a:ln>
            <a:noFill/>
          </a:ln>
          <a:effectLst>
            <a:outerShdw blurRad="50800" algn="ctr" rotWithShape="0">
              <a:srgbClr val="000000">
                <a:alpha val="65098"/>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 name="Google Shape;67;p86"/>
          <p:cNvSpPr/>
          <p:nvPr/>
        </p:nvSpPr>
        <p:spPr>
          <a:xfrm>
            <a:off x="1447801" y="1411615"/>
            <a:ext cx="9296400" cy="4034770"/>
          </a:xfrm>
          <a:prstGeom prst="rect">
            <a:avLst/>
          </a:prstGeom>
          <a:noFill/>
          <a:ln w="9525" cap="sq" cmpd="sng">
            <a:solidFill>
              <a:schemeClr val="lt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 name="Google Shape;68;p86"/>
          <p:cNvSpPr/>
          <p:nvPr/>
        </p:nvSpPr>
        <p:spPr>
          <a:xfrm>
            <a:off x="5135880" y="1267730"/>
            <a:ext cx="1920240" cy="73152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69" name="Google Shape;69;p86"/>
          <p:cNvGrpSpPr/>
          <p:nvPr/>
        </p:nvGrpSpPr>
        <p:grpSpPr>
          <a:xfrm>
            <a:off x="5250180" y="1267730"/>
            <a:ext cx="1691640" cy="645295"/>
            <a:chOff x="5318306" y="1386268"/>
            <a:chExt cx="1567331" cy="645295"/>
          </a:xfrm>
        </p:grpSpPr>
        <p:cxnSp>
          <p:nvCxnSpPr>
            <p:cNvPr id="70" name="Google Shape;70;p86"/>
            <p:cNvCxnSpPr/>
            <p:nvPr/>
          </p:nvCxnSpPr>
          <p:spPr>
            <a:xfrm>
              <a:off x="5318306" y="1386268"/>
              <a:ext cx="0" cy="640080"/>
            </a:xfrm>
            <a:prstGeom prst="straightConnector1">
              <a:avLst/>
            </a:prstGeom>
            <a:solidFill>
              <a:srgbClr val="262626"/>
            </a:solidFill>
            <a:ln w="9525" cap="flat" cmpd="sng">
              <a:solidFill>
                <a:srgbClr val="D3E9F3"/>
              </a:solidFill>
              <a:prstDash val="solid"/>
              <a:miter lim="800000"/>
              <a:headEnd type="none" w="sm" len="sm"/>
              <a:tailEnd type="none" w="sm" len="sm"/>
            </a:ln>
          </p:spPr>
        </p:cxnSp>
        <p:cxnSp>
          <p:nvCxnSpPr>
            <p:cNvPr id="71" name="Google Shape;71;p86"/>
            <p:cNvCxnSpPr/>
            <p:nvPr/>
          </p:nvCxnSpPr>
          <p:spPr>
            <a:xfrm>
              <a:off x="6885637" y="1386268"/>
              <a:ext cx="0" cy="640080"/>
            </a:xfrm>
            <a:prstGeom prst="straightConnector1">
              <a:avLst/>
            </a:prstGeom>
            <a:solidFill>
              <a:srgbClr val="262626"/>
            </a:solidFill>
            <a:ln w="9525" cap="flat" cmpd="sng">
              <a:solidFill>
                <a:srgbClr val="D3E9F3"/>
              </a:solidFill>
              <a:prstDash val="solid"/>
              <a:miter lim="800000"/>
              <a:headEnd type="none" w="sm" len="sm"/>
              <a:tailEnd type="none" w="sm" len="sm"/>
            </a:ln>
          </p:spPr>
        </p:cxnSp>
        <p:cxnSp>
          <p:nvCxnSpPr>
            <p:cNvPr id="72" name="Google Shape;72;p86"/>
            <p:cNvCxnSpPr/>
            <p:nvPr/>
          </p:nvCxnSpPr>
          <p:spPr>
            <a:xfrm>
              <a:off x="5318306" y="2031563"/>
              <a:ext cx="1567331" cy="0"/>
            </a:xfrm>
            <a:prstGeom prst="straightConnector1">
              <a:avLst/>
            </a:prstGeom>
            <a:solidFill>
              <a:srgbClr val="262626"/>
            </a:solidFill>
            <a:ln w="9525" cap="flat" cmpd="sng">
              <a:solidFill>
                <a:srgbClr val="D3E9F3"/>
              </a:solidFill>
              <a:prstDash val="solid"/>
              <a:miter lim="800000"/>
              <a:headEnd type="none" w="sm" len="sm"/>
              <a:tailEnd type="none" w="sm" len="sm"/>
            </a:ln>
          </p:spPr>
        </p:cxnSp>
      </p:grpSp>
      <p:sp>
        <p:nvSpPr>
          <p:cNvPr id="73" name="Google Shape;73;p86"/>
          <p:cNvSpPr txBox="1">
            <a:spLocks noGrp="1"/>
          </p:cNvSpPr>
          <p:nvPr>
            <p:ph type="ctrTitle"/>
          </p:nvPr>
        </p:nvSpPr>
        <p:spPr>
          <a:xfrm>
            <a:off x="1561708" y="2091263"/>
            <a:ext cx="9068586" cy="2590800"/>
          </a:xfrm>
          <a:prstGeom prst="rect">
            <a:avLst/>
          </a:prstGeom>
          <a:noFill/>
          <a:ln>
            <a:noFill/>
          </a:ln>
        </p:spPr>
        <p:txBody>
          <a:bodyPr spcFirstLastPara="1" wrap="square" lIns="91425" tIns="45700" rIns="91425" bIns="45700" anchor="ctr" anchorCtr="0">
            <a:noAutofit/>
          </a:bodyPr>
          <a:lstStyle>
            <a:lvl1pPr lvl="0" algn="ctr">
              <a:lnSpc>
                <a:spcPct val="83000"/>
              </a:lnSpc>
              <a:spcBef>
                <a:spcPts val="0"/>
              </a:spcBef>
              <a:spcAft>
                <a:spcPts val="0"/>
              </a:spcAft>
              <a:buClr>
                <a:schemeClr val="lt1"/>
              </a:buClr>
              <a:buSzPts val="7200"/>
              <a:buFont typeface="Century Gothic"/>
              <a:buNone/>
              <a:defRPr sz="7200" b="0" cap="none">
                <a:solidFill>
                  <a:schemeClr val="lt1"/>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86"/>
          <p:cNvSpPr txBox="1">
            <a:spLocks noGrp="1"/>
          </p:cNvSpPr>
          <p:nvPr>
            <p:ph type="subTitle" idx="1"/>
          </p:nvPr>
        </p:nvSpPr>
        <p:spPr>
          <a:xfrm>
            <a:off x="1562100" y="4682062"/>
            <a:ext cx="9070848" cy="457201"/>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0"/>
              </a:spcBef>
              <a:spcAft>
                <a:spcPts val="0"/>
              </a:spcAft>
              <a:buSzPts val="1600"/>
              <a:buNone/>
              <a:defRPr sz="1600">
                <a:solidFill>
                  <a:schemeClr val="lt2"/>
                </a:solidFill>
              </a:defRPr>
            </a:lvl1pPr>
            <a:lvl2pPr lvl="1" algn="ctr">
              <a:lnSpc>
                <a:spcPct val="100000"/>
              </a:lnSpc>
              <a:spcBef>
                <a:spcPts val="500"/>
              </a:spcBef>
              <a:spcAft>
                <a:spcPts val="0"/>
              </a:spcAft>
              <a:buSzPts val="1600"/>
              <a:buNone/>
              <a:defRPr sz="1600"/>
            </a:lvl2pPr>
            <a:lvl3pPr lvl="2" algn="ctr">
              <a:lnSpc>
                <a:spcPct val="100000"/>
              </a:lnSpc>
              <a:spcBef>
                <a:spcPts val="500"/>
              </a:spcBef>
              <a:spcAft>
                <a:spcPts val="0"/>
              </a:spcAft>
              <a:buSzPts val="1600"/>
              <a:buNone/>
              <a:defRPr sz="1600"/>
            </a:lvl3pPr>
            <a:lvl4pPr lvl="3" algn="ctr">
              <a:lnSpc>
                <a:spcPct val="100000"/>
              </a:lnSpc>
              <a:spcBef>
                <a:spcPts val="500"/>
              </a:spcBef>
              <a:spcAft>
                <a:spcPts val="0"/>
              </a:spcAft>
              <a:buSzPts val="1600"/>
              <a:buNone/>
              <a:defRPr sz="1600"/>
            </a:lvl4pPr>
            <a:lvl5pPr lvl="4" algn="ctr">
              <a:lnSpc>
                <a:spcPct val="100000"/>
              </a:lnSpc>
              <a:spcBef>
                <a:spcPts val="500"/>
              </a:spcBef>
              <a:spcAft>
                <a:spcPts val="0"/>
              </a:spcAft>
              <a:buSzPts val="1600"/>
              <a:buNone/>
              <a:defRPr sz="1600"/>
            </a:lvl5pPr>
            <a:lvl6pPr lvl="5" algn="ctr">
              <a:lnSpc>
                <a:spcPct val="100000"/>
              </a:lnSpc>
              <a:spcBef>
                <a:spcPts val="500"/>
              </a:spcBef>
              <a:spcAft>
                <a:spcPts val="0"/>
              </a:spcAft>
              <a:buSzPts val="1600"/>
              <a:buNone/>
              <a:defRPr sz="1600"/>
            </a:lvl6pPr>
            <a:lvl7pPr lvl="6" algn="ctr">
              <a:lnSpc>
                <a:spcPct val="100000"/>
              </a:lnSpc>
              <a:spcBef>
                <a:spcPts val="500"/>
              </a:spcBef>
              <a:spcAft>
                <a:spcPts val="0"/>
              </a:spcAft>
              <a:buSzPts val="1600"/>
              <a:buNone/>
              <a:defRPr sz="1600"/>
            </a:lvl7pPr>
            <a:lvl8pPr lvl="7" algn="ctr">
              <a:lnSpc>
                <a:spcPct val="100000"/>
              </a:lnSpc>
              <a:spcBef>
                <a:spcPts val="500"/>
              </a:spcBef>
              <a:spcAft>
                <a:spcPts val="0"/>
              </a:spcAft>
              <a:buSzPts val="1600"/>
              <a:buNone/>
              <a:defRPr sz="1600"/>
            </a:lvl8pPr>
            <a:lvl9pPr lvl="8" algn="ctr">
              <a:lnSpc>
                <a:spcPct val="100000"/>
              </a:lnSpc>
              <a:spcBef>
                <a:spcPts val="500"/>
              </a:spcBef>
              <a:spcAft>
                <a:spcPts val="0"/>
              </a:spcAft>
              <a:buSzPts val="1600"/>
              <a:buNone/>
              <a:defRPr sz="1600"/>
            </a:lvl9pPr>
          </a:lstStyle>
          <a:p>
            <a:endParaRPr/>
          </a:p>
        </p:txBody>
      </p:sp>
      <p:sp>
        <p:nvSpPr>
          <p:cNvPr id="75" name="Google Shape;75;p86"/>
          <p:cNvSpPr txBox="1">
            <a:spLocks noGrp="1"/>
          </p:cNvSpPr>
          <p:nvPr>
            <p:ph type="dt" idx="10"/>
          </p:nvPr>
        </p:nvSpPr>
        <p:spPr>
          <a:xfrm>
            <a:off x="5318760" y="1341255"/>
            <a:ext cx="1554480" cy="527213"/>
          </a:xfrm>
          <a:prstGeom prst="rect">
            <a:avLst/>
          </a:prstGeom>
          <a:noFill/>
          <a:ln>
            <a:noFill/>
          </a:ln>
        </p:spPr>
        <p:txBody>
          <a:bodyPr spcFirstLastPara="1" wrap="square" lIns="91425" tIns="45700" rIns="91425" bIns="45700" anchor="b" anchorCtr="0">
            <a:noAutofit/>
          </a:bodyPr>
          <a:lstStyle>
            <a:lvl1pPr lvl="0" algn="ctr">
              <a:lnSpc>
                <a:spcPct val="100000"/>
              </a:lnSpc>
              <a:spcBef>
                <a:spcPts val="0"/>
              </a:spcBef>
              <a:spcAft>
                <a:spcPts val="0"/>
              </a:spcAft>
              <a:buSzPts val="1400"/>
              <a:buNone/>
              <a:defRPr sz="1300">
                <a:solidFill>
                  <a:srgbClr val="FFFFFF"/>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86"/>
          <p:cNvSpPr txBox="1">
            <a:spLocks noGrp="1"/>
          </p:cNvSpPr>
          <p:nvPr>
            <p:ph type="ftr" idx="11"/>
          </p:nvPr>
        </p:nvSpPr>
        <p:spPr>
          <a:xfrm>
            <a:off x="1453896" y="5212080"/>
            <a:ext cx="5905500" cy="2286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solidFill>
                  <a:schemeClr val="l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86"/>
          <p:cNvSpPr txBox="1">
            <a:spLocks noGrp="1"/>
          </p:cNvSpPr>
          <p:nvPr>
            <p:ph type="sldNum" idx="12"/>
          </p:nvPr>
        </p:nvSpPr>
        <p:spPr>
          <a:xfrm>
            <a:off x="8606919" y="5212080"/>
            <a:ext cx="2111881" cy="22860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7402135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 Header">
    <p:bg>
      <p:bgPr>
        <a:gradFill>
          <a:gsLst>
            <a:gs pos="0">
              <a:srgbClr val="B0DBFF"/>
            </a:gs>
            <a:gs pos="100000">
              <a:srgbClr val="CBE8FE"/>
            </a:gs>
          </a:gsLst>
          <a:path path="circle">
            <a:fillToRect l="50000" t="50000" r="50000" b="50000"/>
          </a:path>
          <a:tileRect/>
        </a:gradFill>
        <a:effectLst/>
      </p:bgPr>
    </p:bg>
    <p:spTree>
      <p:nvGrpSpPr>
        <p:cNvPr id="1" name="Shape 78"/>
        <p:cNvGrpSpPr/>
        <p:nvPr/>
      </p:nvGrpSpPr>
      <p:grpSpPr>
        <a:xfrm>
          <a:off x="0" y="0"/>
          <a:ext cx="0" cy="0"/>
          <a:chOff x="0" y="0"/>
          <a:chExt cx="0" cy="0"/>
        </a:xfrm>
      </p:grpSpPr>
      <p:sp>
        <p:nvSpPr>
          <p:cNvPr id="79" name="Google Shape;79;p89"/>
          <p:cNvSpPr/>
          <p:nvPr/>
        </p:nvSpPr>
        <p:spPr>
          <a:xfrm>
            <a:off x="0" y="0"/>
            <a:ext cx="12192000" cy="6858000"/>
          </a:xfrm>
          <a:prstGeom prst="rect">
            <a:avLst/>
          </a:prstGeom>
          <a:blipFill rotWithShape="1">
            <a:blip r:embed="rId2">
              <a:alphaModFix amt="12000"/>
            </a:blip>
            <a:tile tx="-368300" ty="203200" sx="64000" sy="64000" flip="none" algn="tl"/>
          </a:bli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FFFFFF"/>
                </a:solidFill>
                <a:latin typeface="Century Gothic"/>
                <a:ea typeface="Century Gothic"/>
                <a:cs typeface="Century Gothic"/>
                <a:sym typeface="Century Gothic"/>
              </a:rPr>
              <a:t>C</a:t>
            </a:r>
            <a:endParaRPr sz="1400" b="0" i="0" u="none" strike="noStrike" cap="none">
              <a:solidFill>
                <a:srgbClr val="000000"/>
              </a:solidFill>
              <a:latin typeface="Arial"/>
              <a:ea typeface="Arial"/>
              <a:cs typeface="Arial"/>
              <a:sym typeface="Arial"/>
            </a:endParaRPr>
          </a:p>
        </p:txBody>
      </p:sp>
      <p:sp>
        <p:nvSpPr>
          <p:cNvPr id="80" name="Google Shape;80;p89"/>
          <p:cNvSpPr/>
          <p:nvPr/>
        </p:nvSpPr>
        <p:spPr>
          <a:xfrm>
            <a:off x="1307870" y="1267730"/>
            <a:ext cx="9576262" cy="4307950"/>
          </a:xfrm>
          <a:prstGeom prst="rect">
            <a:avLst/>
          </a:prstGeom>
          <a:solidFill>
            <a:schemeClr val="dk2"/>
          </a:solidFill>
          <a:ln>
            <a:noFill/>
          </a:ln>
          <a:effectLst>
            <a:outerShdw blurRad="50800" algn="ctr" rotWithShape="0">
              <a:srgbClr val="000000">
                <a:alpha val="65098"/>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 name="Google Shape;81;p89"/>
          <p:cNvSpPr/>
          <p:nvPr/>
        </p:nvSpPr>
        <p:spPr>
          <a:xfrm>
            <a:off x="1447801" y="1411615"/>
            <a:ext cx="9296400" cy="4034770"/>
          </a:xfrm>
          <a:prstGeom prst="rect">
            <a:avLst/>
          </a:prstGeom>
          <a:noFill/>
          <a:ln w="9525" cap="sq" cmpd="sng">
            <a:solidFill>
              <a:schemeClr val="lt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 name="Google Shape;82;p89"/>
          <p:cNvSpPr/>
          <p:nvPr/>
        </p:nvSpPr>
        <p:spPr>
          <a:xfrm>
            <a:off x="5135880" y="1267730"/>
            <a:ext cx="1920240" cy="73152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83" name="Google Shape;83;p89"/>
          <p:cNvGrpSpPr/>
          <p:nvPr/>
        </p:nvGrpSpPr>
        <p:grpSpPr>
          <a:xfrm>
            <a:off x="5250180" y="1267730"/>
            <a:ext cx="1691640" cy="645295"/>
            <a:chOff x="5318306" y="1386268"/>
            <a:chExt cx="1567331" cy="645295"/>
          </a:xfrm>
        </p:grpSpPr>
        <p:cxnSp>
          <p:nvCxnSpPr>
            <p:cNvPr id="84" name="Google Shape;84;p89"/>
            <p:cNvCxnSpPr/>
            <p:nvPr/>
          </p:nvCxnSpPr>
          <p:spPr>
            <a:xfrm>
              <a:off x="5318306" y="1386268"/>
              <a:ext cx="0" cy="640080"/>
            </a:xfrm>
            <a:prstGeom prst="straightConnector1">
              <a:avLst/>
            </a:prstGeom>
            <a:solidFill>
              <a:srgbClr val="262626"/>
            </a:solidFill>
            <a:ln w="9525" cap="flat" cmpd="sng">
              <a:solidFill>
                <a:srgbClr val="D3E9F3"/>
              </a:solidFill>
              <a:prstDash val="solid"/>
              <a:miter lim="800000"/>
              <a:headEnd type="none" w="sm" len="sm"/>
              <a:tailEnd type="none" w="sm" len="sm"/>
            </a:ln>
          </p:spPr>
        </p:cxnSp>
        <p:cxnSp>
          <p:nvCxnSpPr>
            <p:cNvPr id="85" name="Google Shape;85;p89"/>
            <p:cNvCxnSpPr/>
            <p:nvPr/>
          </p:nvCxnSpPr>
          <p:spPr>
            <a:xfrm>
              <a:off x="6885637" y="1386268"/>
              <a:ext cx="0" cy="640080"/>
            </a:xfrm>
            <a:prstGeom prst="straightConnector1">
              <a:avLst/>
            </a:prstGeom>
            <a:solidFill>
              <a:srgbClr val="262626"/>
            </a:solidFill>
            <a:ln w="9525" cap="flat" cmpd="sng">
              <a:solidFill>
                <a:srgbClr val="D3E9F3"/>
              </a:solidFill>
              <a:prstDash val="solid"/>
              <a:miter lim="800000"/>
              <a:headEnd type="none" w="sm" len="sm"/>
              <a:tailEnd type="none" w="sm" len="sm"/>
            </a:ln>
          </p:spPr>
        </p:cxnSp>
        <p:cxnSp>
          <p:nvCxnSpPr>
            <p:cNvPr id="86" name="Google Shape;86;p89"/>
            <p:cNvCxnSpPr/>
            <p:nvPr/>
          </p:nvCxnSpPr>
          <p:spPr>
            <a:xfrm>
              <a:off x="5318306" y="2031563"/>
              <a:ext cx="1567331" cy="0"/>
            </a:xfrm>
            <a:prstGeom prst="straightConnector1">
              <a:avLst/>
            </a:prstGeom>
            <a:solidFill>
              <a:srgbClr val="262626"/>
            </a:solidFill>
            <a:ln w="9525" cap="flat" cmpd="sng">
              <a:solidFill>
                <a:srgbClr val="D3E9F3"/>
              </a:solidFill>
              <a:prstDash val="solid"/>
              <a:miter lim="800000"/>
              <a:headEnd type="none" w="sm" len="sm"/>
              <a:tailEnd type="none" w="sm" len="sm"/>
            </a:ln>
          </p:spPr>
        </p:cxnSp>
      </p:grpSp>
      <p:sp>
        <p:nvSpPr>
          <p:cNvPr id="87" name="Google Shape;87;p89"/>
          <p:cNvSpPr txBox="1">
            <a:spLocks noGrp="1"/>
          </p:cNvSpPr>
          <p:nvPr>
            <p:ph type="title"/>
          </p:nvPr>
        </p:nvSpPr>
        <p:spPr>
          <a:xfrm>
            <a:off x="1563623" y="2094309"/>
            <a:ext cx="9070848" cy="2587752"/>
          </a:xfrm>
          <a:prstGeom prst="rect">
            <a:avLst/>
          </a:prstGeom>
          <a:noFill/>
          <a:ln>
            <a:noFill/>
          </a:ln>
        </p:spPr>
        <p:txBody>
          <a:bodyPr spcFirstLastPara="1" wrap="square" lIns="91425" tIns="45700" rIns="91425" bIns="45700" anchor="ctr" anchorCtr="0">
            <a:noAutofit/>
          </a:bodyPr>
          <a:lstStyle>
            <a:lvl1pPr lvl="0" algn="ctr">
              <a:lnSpc>
                <a:spcPct val="83000"/>
              </a:lnSpc>
              <a:spcBef>
                <a:spcPts val="0"/>
              </a:spcBef>
              <a:spcAft>
                <a:spcPts val="0"/>
              </a:spcAft>
              <a:buClr>
                <a:schemeClr val="lt1"/>
              </a:buClr>
              <a:buSzPts val="7200"/>
              <a:buFont typeface="Century Gothic"/>
              <a:buNone/>
              <a:defRPr sz="7200" cap="none">
                <a:solidFill>
                  <a:schemeClr val="lt1"/>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p89"/>
          <p:cNvSpPr txBox="1">
            <a:spLocks noGrp="1"/>
          </p:cNvSpPr>
          <p:nvPr>
            <p:ph type="body" idx="1"/>
          </p:nvPr>
        </p:nvSpPr>
        <p:spPr>
          <a:xfrm>
            <a:off x="1563624" y="4682062"/>
            <a:ext cx="9070848" cy="457200"/>
          </a:xfrm>
          <a:prstGeom prst="rect">
            <a:avLst/>
          </a:prstGeom>
          <a:noFill/>
          <a:ln>
            <a:noFill/>
          </a:ln>
        </p:spPr>
        <p:txBody>
          <a:bodyPr spcFirstLastPara="1" wrap="square" lIns="91425" tIns="45700" rIns="91425" bIns="45700" anchor="t" anchorCtr="0">
            <a:normAutofit/>
          </a:bodyPr>
          <a:lstStyle>
            <a:lvl1pPr marL="457200" lvl="0" indent="-228600" algn="ctr">
              <a:lnSpc>
                <a:spcPct val="100000"/>
              </a:lnSpc>
              <a:spcBef>
                <a:spcPts val="900"/>
              </a:spcBef>
              <a:spcAft>
                <a:spcPts val="0"/>
              </a:spcAft>
              <a:buSzPts val="1600"/>
              <a:buNone/>
              <a:defRPr sz="1600">
                <a:solidFill>
                  <a:schemeClr val="lt2"/>
                </a:solidFill>
              </a:defRPr>
            </a:lvl1pPr>
            <a:lvl2pPr marL="914400" lvl="1" indent="-228600" algn="l">
              <a:lnSpc>
                <a:spcPct val="100000"/>
              </a:lnSpc>
              <a:spcBef>
                <a:spcPts val="500"/>
              </a:spcBef>
              <a:spcAft>
                <a:spcPts val="0"/>
              </a:spcAft>
              <a:buSzPts val="1600"/>
              <a:buNone/>
              <a:defRPr sz="1600">
                <a:solidFill>
                  <a:srgbClr val="888888"/>
                </a:solidFill>
              </a:defRPr>
            </a:lvl2pPr>
            <a:lvl3pPr marL="1371600" lvl="2" indent="-228600" algn="l">
              <a:lnSpc>
                <a:spcPct val="100000"/>
              </a:lnSpc>
              <a:spcBef>
                <a:spcPts val="500"/>
              </a:spcBef>
              <a:spcAft>
                <a:spcPts val="0"/>
              </a:spcAft>
              <a:buSzPts val="1600"/>
              <a:buNone/>
              <a:defRPr sz="1600">
                <a:solidFill>
                  <a:srgbClr val="888888"/>
                </a:solidFill>
              </a:defRPr>
            </a:lvl3pPr>
            <a:lvl4pPr marL="1828800" lvl="3" indent="-228600" algn="l">
              <a:lnSpc>
                <a:spcPct val="100000"/>
              </a:lnSpc>
              <a:spcBef>
                <a:spcPts val="500"/>
              </a:spcBef>
              <a:spcAft>
                <a:spcPts val="0"/>
              </a:spcAft>
              <a:buSzPts val="1400"/>
              <a:buNone/>
              <a:defRPr sz="1400">
                <a:solidFill>
                  <a:srgbClr val="888888"/>
                </a:solidFill>
              </a:defRPr>
            </a:lvl4pPr>
            <a:lvl5pPr marL="2286000" lvl="4" indent="-228600" algn="l">
              <a:lnSpc>
                <a:spcPct val="100000"/>
              </a:lnSpc>
              <a:spcBef>
                <a:spcPts val="500"/>
              </a:spcBef>
              <a:spcAft>
                <a:spcPts val="0"/>
              </a:spcAft>
              <a:buSzPts val="1400"/>
              <a:buNone/>
              <a:defRPr sz="1400">
                <a:solidFill>
                  <a:srgbClr val="888888"/>
                </a:solidFill>
              </a:defRPr>
            </a:lvl5pPr>
            <a:lvl6pPr marL="2743200" lvl="5" indent="-228600" algn="l">
              <a:lnSpc>
                <a:spcPct val="100000"/>
              </a:lnSpc>
              <a:spcBef>
                <a:spcPts val="500"/>
              </a:spcBef>
              <a:spcAft>
                <a:spcPts val="0"/>
              </a:spcAft>
              <a:buSzPts val="1400"/>
              <a:buNone/>
              <a:defRPr sz="1400">
                <a:solidFill>
                  <a:srgbClr val="888888"/>
                </a:solidFill>
              </a:defRPr>
            </a:lvl6pPr>
            <a:lvl7pPr marL="3200400" lvl="6" indent="-228600" algn="l">
              <a:lnSpc>
                <a:spcPct val="100000"/>
              </a:lnSpc>
              <a:spcBef>
                <a:spcPts val="500"/>
              </a:spcBef>
              <a:spcAft>
                <a:spcPts val="0"/>
              </a:spcAft>
              <a:buSzPts val="1400"/>
              <a:buNone/>
              <a:defRPr sz="1400">
                <a:solidFill>
                  <a:srgbClr val="888888"/>
                </a:solidFill>
              </a:defRPr>
            </a:lvl7pPr>
            <a:lvl8pPr marL="3657600" lvl="7" indent="-228600" algn="l">
              <a:lnSpc>
                <a:spcPct val="100000"/>
              </a:lnSpc>
              <a:spcBef>
                <a:spcPts val="500"/>
              </a:spcBef>
              <a:spcAft>
                <a:spcPts val="0"/>
              </a:spcAft>
              <a:buSzPts val="1400"/>
              <a:buNone/>
              <a:defRPr sz="1400">
                <a:solidFill>
                  <a:srgbClr val="888888"/>
                </a:solidFill>
              </a:defRPr>
            </a:lvl8pPr>
            <a:lvl9pPr marL="4114800" lvl="8" indent="-228600" algn="l">
              <a:lnSpc>
                <a:spcPct val="100000"/>
              </a:lnSpc>
              <a:spcBef>
                <a:spcPts val="500"/>
              </a:spcBef>
              <a:spcAft>
                <a:spcPts val="0"/>
              </a:spcAft>
              <a:buSzPts val="1400"/>
              <a:buNone/>
              <a:defRPr sz="1400">
                <a:solidFill>
                  <a:srgbClr val="888888"/>
                </a:solidFill>
              </a:defRPr>
            </a:lvl9pPr>
          </a:lstStyle>
          <a:p>
            <a:endParaRPr/>
          </a:p>
        </p:txBody>
      </p:sp>
      <p:sp>
        <p:nvSpPr>
          <p:cNvPr id="89" name="Google Shape;89;p89"/>
          <p:cNvSpPr txBox="1">
            <a:spLocks noGrp="1"/>
          </p:cNvSpPr>
          <p:nvPr>
            <p:ph type="dt" idx="10"/>
          </p:nvPr>
        </p:nvSpPr>
        <p:spPr>
          <a:xfrm>
            <a:off x="5321808" y="1344502"/>
            <a:ext cx="1554480" cy="530352"/>
          </a:xfrm>
          <a:prstGeom prst="rect">
            <a:avLst/>
          </a:prstGeom>
          <a:noFill/>
          <a:ln>
            <a:noFill/>
          </a:ln>
        </p:spPr>
        <p:txBody>
          <a:bodyPr spcFirstLastPara="1" wrap="square" lIns="91425" tIns="45700" rIns="91425" bIns="45700" anchor="b" anchorCtr="0">
            <a:noAutofit/>
          </a:bodyPr>
          <a:lstStyle>
            <a:lvl1pPr lvl="0" algn="ctr">
              <a:lnSpc>
                <a:spcPct val="100000"/>
              </a:lnSpc>
              <a:spcBef>
                <a:spcPts val="0"/>
              </a:spcBef>
              <a:spcAft>
                <a:spcPts val="0"/>
              </a:spcAft>
              <a:buSzPts val="1400"/>
              <a:buNone/>
              <a:defRPr sz="1300">
                <a:solidFill>
                  <a:srgbClr val="FFFFFF"/>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89"/>
          <p:cNvSpPr txBox="1">
            <a:spLocks noGrp="1"/>
          </p:cNvSpPr>
          <p:nvPr>
            <p:ph type="ftr" idx="11"/>
          </p:nvPr>
        </p:nvSpPr>
        <p:spPr>
          <a:xfrm>
            <a:off x="1453896" y="5212080"/>
            <a:ext cx="5907024" cy="2286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solidFill>
                  <a:schemeClr val="l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p89"/>
          <p:cNvSpPr txBox="1">
            <a:spLocks noGrp="1"/>
          </p:cNvSpPr>
          <p:nvPr>
            <p:ph type="sldNum" idx="12"/>
          </p:nvPr>
        </p:nvSpPr>
        <p:spPr>
          <a:xfrm>
            <a:off x="8604504" y="5212080"/>
            <a:ext cx="2112264" cy="22860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5159079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92"/>
        <p:cNvGrpSpPr/>
        <p:nvPr/>
      </p:nvGrpSpPr>
      <p:grpSpPr>
        <a:xfrm>
          <a:off x="0" y="0"/>
          <a:ext cx="0" cy="0"/>
          <a:chOff x="0" y="0"/>
          <a:chExt cx="0" cy="0"/>
        </a:xfrm>
      </p:grpSpPr>
      <p:sp>
        <p:nvSpPr>
          <p:cNvPr id="93" name="Google Shape;93;p93"/>
          <p:cNvSpPr txBox="1">
            <a:spLocks noGrp="1"/>
          </p:cNvSpPr>
          <p:nvPr>
            <p:ph type="title"/>
          </p:nvPr>
        </p:nvSpPr>
        <p:spPr>
          <a:xfrm>
            <a:off x="1066800" y="642594"/>
            <a:ext cx="10058400" cy="13716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FEFEFE"/>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4" name="Google Shape;94;p93"/>
          <p:cNvSpPr txBox="1">
            <a:spLocks noGrp="1"/>
          </p:cNvSpPr>
          <p:nvPr>
            <p:ph type="body" idx="1"/>
          </p:nvPr>
        </p:nvSpPr>
        <p:spPr>
          <a:xfrm>
            <a:off x="1066800" y="2103120"/>
            <a:ext cx="4754880" cy="374904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900"/>
              </a:spcBef>
              <a:spcAft>
                <a:spcPts val="0"/>
              </a:spcAft>
              <a:buSzPts val="1800"/>
              <a:buChar char="•"/>
              <a:defRPr sz="1800"/>
            </a:lvl1pPr>
            <a:lvl2pPr marL="914400" lvl="1" indent="-330200" algn="l">
              <a:lnSpc>
                <a:spcPct val="100000"/>
              </a:lnSpc>
              <a:spcBef>
                <a:spcPts val="500"/>
              </a:spcBef>
              <a:spcAft>
                <a:spcPts val="0"/>
              </a:spcAft>
              <a:buSzPts val="1600"/>
              <a:buChar char="•"/>
              <a:defRPr sz="1600"/>
            </a:lvl2pPr>
            <a:lvl3pPr marL="1371600" lvl="2" indent="-317500" algn="l">
              <a:lnSpc>
                <a:spcPct val="100000"/>
              </a:lnSpc>
              <a:spcBef>
                <a:spcPts val="500"/>
              </a:spcBef>
              <a:spcAft>
                <a:spcPts val="0"/>
              </a:spcAft>
              <a:buSzPts val="1400"/>
              <a:buChar char="•"/>
              <a:defRPr sz="1400"/>
            </a:lvl3pPr>
            <a:lvl4pPr marL="1828800" lvl="3" indent="-317500" algn="l">
              <a:lnSpc>
                <a:spcPct val="100000"/>
              </a:lnSpc>
              <a:spcBef>
                <a:spcPts val="500"/>
              </a:spcBef>
              <a:spcAft>
                <a:spcPts val="0"/>
              </a:spcAft>
              <a:buSzPts val="1400"/>
              <a:buChar char="•"/>
              <a:defRPr sz="1400"/>
            </a:lvl4pPr>
            <a:lvl5pPr marL="2286000" lvl="4" indent="-317500" algn="l">
              <a:lnSpc>
                <a:spcPct val="100000"/>
              </a:lnSpc>
              <a:spcBef>
                <a:spcPts val="500"/>
              </a:spcBef>
              <a:spcAft>
                <a:spcPts val="0"/>
              </a:spcAft>
              <a:buSzPts val="1400"/>
              <a:buChar char="•"/>
              <a:defRPr sz="1400"/>
            </a:lvl5pPr>
            <a:lvl6pPr marL="2743200" lvl="5" indent="-317500" algn="l">
              <a:lnSpc>
                <a:spcPct val="100000"/>
              </a:lnSpc>
              <a:spcBef>
                <a:spcPts val="500"/>
              </a:spcBef>
              <a:spcAft>
                <a:spcPts val="0"/>
              </a:spcAft>
              <a:buSzPts val="1400"/>
              <a:buChar char="•"/>
              <a:defRPr sz="1400"/>
            </a:lvl6pPr>
            <a:lvl7pPr marL="3200400" lvl="6" indent="-317500" algn="l">
              <a:lnSpc>
                <a:spcPct val="100000"/>
              </a:lnSpc>
              <a:spcBef>
                <a:spcPts val="500"/>
              </a:spcBef>
              <a:spcAft>
                <a:spcPts val="0"/>
              </a:spcAft>
              <a:buSzPts val="1400"/>
              <a:buChar char="•"/>
              <a:defRPr sz="1400"/>
            </a:lvl7pPr>
            <a:lvl8pPr marL="3657600" lvl="7" indent="-317500" algn="l">
              <a:lnSpc>
                <a:spcPct val="100000"/>
              </a:lnSpc>
              <a:spcBef>
                <a:spcPts val="500"/>
              </a:spcBef>
              <a:spcAft>
                <a:spcPts val="0"/>
              </a:spcAft>
              <a:buSzPts val="1400"/>
              <a:buChar char="•"/>
              <a:defRPr sz="1400"/>
            </a:lvl8pPr>
            <a:lvl9pPr marL="4114800" lvl="8" indent="-317500" algn="l">
              <a:lnSpc>
                <a:spcPct val="100000"/>
              </a:lnSpc>
              <a:spcBef>
                <a:spcPts val="500"/>
              </a:spcBef>
              <a:spcAft>
                <a:spcPts val="0"/>
              </a:spcAft>
              <a:buSzPts val="1400"/>
              <a:buChar char="•"/>
              <a:defRPr sz="1400"/>
            </a:lvl9pPr>
          </a:lstStyle>
          <a:p>
            <a:endParaRPr/>
          </a:p>
        </p:txBody>
      </p:sp>
      <p:sp>
        <p:nvSpPr>
          <p:cNvPr id="95" name="Google Shape;95;p93"/>
          <p:cNvSpPr txBox="1">
            <a:spLocks noGrp="1"/>
          </p:cNvSpPr>
          <p:nvPr>
            <p:ph type="body" idx="2"/>
          </p:nvPr>
        </p:nvSpPr>
        <p:spPr>
          <a:xfrm>
            <a:off x="6370320" y="2103120"/>
            <a:ext cx="4754880" cy="374904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900"/>
              </a:spcBef>
              <a:spcAft>
                <a:spcPts val="0"/>
              </a:spcAft>
              <a:buSzPts val="1800"/>
              <a:buChar char="•"/>
              <a:defRPr sz="1800"/>
            </a:lvl1pPr>
            <a:lvl2pPr marL="914400" lvl="1" indent="-330200" algn="l">
              <a:lnSpc>
                <a:spcPct val="100000"/>
              </a:lnSpc>
              <a:spcBef>
                <a:spcPts val="500"/>
              </a:spcBef>
              <a:spcAft>
                <a:spcPts val="0"/>
              </a:spcAft>
              <a:buSzPts val="1600"/>
              <a:buChar char="•"/>
              <a:defRPr sz="1600"/>
            </a:lvl2pPr>
            <a:lvl3pPr marL="1371600" lvl="2" indent="-317500" algn="l">
              <a:lnSpc>
                <a:spcPct val="100000"/>
              </a:lnSpc>
              <a:spcBef>
                <a:spcPts val="500"/>
              </a:spcBef>
              <a:spcAft>
                <a:spcPts val="0"/>
              </a:spcAft>
              <a:buSzPts val="1400"/>
              <a:buChar char="•"/>
              <a:defRPr sz="1400"/>
            </a:lvl3pPr>
            <a:lvl4pPr marL="1828800" lvl="3" indent="-317500" algn="l">
              <a:lnSpc>
                <a:spcPct val="100000"/>
              </a:lnSpc>
              <a:spcBef>
                <a:spcPts val="500"/>
              </a:spcBef>
              <a:spcAft>
                <a:spcPts val="0"/>
              </a:spcAft>
              <a:buSzPts val="1400"/>
              <a:buChar char="•"/>
              <a:defRPr sz="1400"/>
            </a:lvl4pPr>
            <a:lvl5pPr marL="2286000" lvl="4" indent="-317500" algn="l">
              <a:lnSpc>
                <a:spcPct val="100000"/>
              </a:lnSpc>
              <a:spcBef>
                <a:spcPts val="500"/>
              </a:spcBef>
              <a:spcAft>
                <a:spcPts val="0"/>
              </a:spcAft>
              <a:buSzPts val="1400"/>
              <a:buChar char="•"/>
              <a:defRPr sz="1400"/>
            </a:lvl5pPr>
            <a:lvl6pPr marL="2743200" lvl="5" indent="-317500" algn="l">
              <a:lnSpc>
                <a:spcPct val="100000"/>
              </a:lnSpc>
              <a:spcBef>
                <a:spcPts val="500"/>
              </a:spcBef>
              <a:spcAft>
                <a:spcPts val="0"/>
              </a:spcAft>
              <a:buSzPts val="1400"/>
              <a:buChar char="•"/>
              <a:defRPr sz="1400"/>
            </a:lvl6pPr>
            <a:lvl7pPr marL="3200400" lvl="6" indent="-317500" algn="l">
              <a:lnSpc>
                <a:spcPct val="100000"/>
              </a:lnSpc>
              <a:spcBef>
                <a:spcPts val="500"/>
              </a:spcBef>
              <a:spcAft>
                <a:spcPts val="0"/>
              </a:spcAft>
              <a:buSzPts val="1400"/>
              <a:buChar char="•"/>
              <a:defRPr sz="1400"/>
            </a:lvl7pPr>
            <a:lvl8pPr marL="3657600" lvl="7" indent="-317500" algn="l">
              <a:lnSpc>
                <a:spcPct val="100000"/>
              </a:lnSpc>
              <a:spcBef>
                <a:spcPts val="500"/>
              </a:spcBef>
              <a:spcAft>
                <a:spcPts val="0"/>
              </a:spcAft>
              <a:buSzPts val="1400"/>
              <a:buChar char="•"/>
              <a:defRPr sz="1400"/>
            </a:lvl8pPr>
            <a:lvl9pPr marL="4114800" lvl="8" indent="-317500" algn="l">
              <a:lnSpc>
                <a:spcPct val="100000"/>
              </a:lnSpc>
              <a:spcBef>
                <a:spcPts val="500"/>
              </a:spcBef>
              <a:spcAft>
                <a:spcPts val="0"/>
              </a:spcAft>
              <a:buSzPts val="1400"/>
              <a:buChar char="•"/>
              <a:defRPr sz="1400"/>
            </a:lvl9pPr>
          </a:lstStyle>
          <a:p>
            <a:endParaRPr/>
          </a:p>
        </p:txBody>
      </p:sp>
      <p:sp>
        <p:nvSpPr>
          <p:cNvPr id="96" name="Google Shape;96;p93"/>
          <p:cNvSpPr txBox="1">
            <a:spLocks noGrp="1"/>
          </p:cNvSpPr>
          <p:nvPr>
            <p:ph type="dt" idx="10"/>
          </p:nvPr>
        </p:nvSpPr>
        <p:spPr>
          <a:xfrm>
            <a:off x="389464" y="6214535"/>
            <a:ext cx="2743200" cy="256032"/>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7" name="Google Shape;97;p93"/>
          <p:cNvSpPr txBox="1">
            <a:spLocks noGrp="1"/>
          </p:cNvSpPr>
          <p:nvPr>
            <p:ph type="ftr" idx="11"/>
          </p:nvPr>
        </p:nvSpPr>
        <p:spPr>
          <a:xfrm>
            <a:off x="3489960" y="6214535"/>
            <a:ext cx="5212080" cy="256032"/>
          </a:xfrm>
          <a:prstGeom prst="rect">
            <a:avLst/>
          </a:prstGeom>
          <a:noFill/>
          <a:ln>
            <a:noFill/>
          </a:ln>
        </p:spPr>
        <p:txBody>
          <a:bodyPr spcFirstLastPara="1" wrap="square" lIns="91425" tIns="45700" rIns="91425" bIns="45700" anchor="b"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8" name="Google Shape;98;p93"/>
          <p:cNvSpPr txBox="1">
            <a:spLocks noGrp="1"/>
          </p:cNvSpPr>
          <p:nvPr>
            <p:ph type="sldNum" idx="12"/>
          </p:nvPr>
        </p:nvSpPr>
        <p:spPr>
          <a:xfrm>
            <a:off x="10314667" y="6214535"/>
            <a:ext cx="1463040" cy="256032"/>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FEFEFE"/>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FEFEFE"/>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FEFEFE"/>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FEFEFE"/>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FEFEFE"/>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FEFEFE"/>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FEFEFE"/>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FEFEFE"/>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FEFEFE"/>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9479802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99"/>
        <p:cNvGrpSpPr/>
        <p:nvPr/>
      </p:nvGrpSpPr>
      <p:grpSpPr>
        <a:xfrm>
          <a:off x="0" y="0"/>
          <a:ext cx="0" cy="0"/>
          <a:chOff x="0" y="0"/>
          <a:chExt cx="0" cy="0"/>
        </a:xfrm>
      </p:grpSpPr>
      <p:sp>
        <p:nvSpPr>
          <p:cNvPr id="100" name="Google Shape;100;p94"/>
          <p:cNvSpPr txBox="1">
            <a:spLocks noGrp="1"/>
          </p:cNvSpPr>
          <p:nvPr>
            <p:ph type="title"/>
          </p:nvPr>
        </p:nvSpPr>
        <p:spPr>
          <a:xfrm>
            <a:off x="1066800" y="642594"/>
            <a:ext cx="10058400" cy="13716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FEFEFE"/>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1" name="Google Shape;101;p94"/>
          <p:cNvSpPr txBox="1">
            <a:spLocks noGrp="1"/>
          </p:cNvSpPr>
          <p:nvPr>
            <p:ph type="dt" idx="10"/>
          </p:nvPr>
        </p:nvSpPr>
        <p:spPr>
          <a:xfrm>
            <a:off x="389464" y="6214535"/>
            <a:ext cx="2743200" cy="256032"/>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 name="Google Shape;102;p94"/>
          <p:cNvSpPr txBox="1">
            <a:spLocks noGrp="1"/>
          </p:cNvSpPr>
          <p:nvPr>
            <p:ph type="ftr" idx="11"/>
          </p:nvPr>
        </p:nvSpPr>
        <p:spPr>
          <a:xfrm>
            <a:off x="3489960" y="6214535"/>
            <a:ext cx="5212080" cy="256032"/>
          </a:xfrm>
          <a:prstGeom prst="rect">
            <a:avLst/>
          </a:prstGeom>
          <a:noFill/>
          <a:ln>
            <a:noFill/>
          </a:ln>
        </p:spPr>
        <p:txBody>
          <a:bodyPr spcFirstLastPara="1" wrap="square" lIns="91425" tIns="45700" rIns="91425" bIns="45700" anchor="b"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3" name="Google Shape;103;p94"/>
          <p:cNvSpPr txBox="1">
            <a:spLocks noGrp="1"/>
          </p:cNvSpPr>
          <p:nvPr>
            <p:ph type="sldNum" idx="12"/>
          </p:nvPr>
        </p:nvSpPr>
        <p:spPr>
          <a:xfrm>
            <a:off x="10314667" y="6214535"/>
            <a:ext cx="1463040" cy="256032"/>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FEFEFE"/>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FEFEFE"/>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FEFEFE"/>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FEFEFE"/>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FEFEFE"/>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FEFEFE"/>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FEFEFE"/>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FEFEFE"/>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FEFEFE"/>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7134674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04"/>
        <p:cNvGrpSpPr/>
        <p:nvPr/>
      </p:nvGrpSpPr>
      <p:grpSpPr>
        <a:xfrm>
          <a:off x="0" y="0"/>
          <a:ext cx="0" cy="0"/>
          <a:chOff x="0" y="0"/>
          <a:chExt cx="0" cy="0"/>
        </a:xfrm>
      </p:grpSpPr>
      <p:sp>
        <p:nvSpPr>
          <p:cNvPr id="105" name="Google Shape;105;p95"/>
          <p:cNvSpPr txBox="1">
            <a:spLocks noGrp="1"/>
          </p:cNvSpPr>
          <p:nvPr>
            <p:ph type="dt" idx="10"/>
          </p:nvPr>
        </p:nvSpPr>
        <p:spPr>
          <a:xfrm>
            <a:off x="389464" y="6214535"/>
            <a:ext cx="2743200" cy="256032"/>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6" name="Google Shape;106;p95"/>
          <p:cNvSpPr txBox="1">
            <a:spLocks noGrp="1"/>
          </p:cNvSpPr>
          <p:nvPr>
            <p:ph type="ftr" idx="11"/>
          </p:nvPr>
        </p:nvSpPr>
        <p:spPr>
          <a:xfrm>
            <a:off x="3489960" y="6214535"/>
            <a:ext cx="5212080" cy="256032"/>
          </a:xfrm>
          <a:prstGeom prst="rect">
            <a:avLst/>
          </a:prstGeom>
          <a:noFill/>
          <a:ln>
            <a:noFill/>
          </a:ln>
        </p:spPr>
        <p:txBody>
          <a:bodyPr spcFirstLastPara="1" wrap="square" lIns="91425" tIns="45700" rIns="91425" bIns="45700" anchor="b"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7" name="Google Shape;107;p95"/>
          <p:cNvSpPr txBox="1">
            <a:spLocks noGrp="1"/>
          </p:cNvSpPr>
          <p:nvPr>
            <p:ph type="sldNum" idx="12"/>
          </p:nvPr>
        </p:nvSpPr>
        <p:spPr>
          <a:xfrm>
            <a:off x="10314667" y="6214535"/>
            <a:ext cx="1463040" cy="256032"/>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FEFEFE"/>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FEFEFE"/>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FEFEFE"/>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FEFEFE"/>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FEFEFE"/>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FEFEFE"/>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FEFEFE"/>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FEFEFE"/>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FEFEFE"/>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3332489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Content with Caption">
    <p:spTree>
      <p:nvGrpSpPr>
        <p:cNvPr id="1" name="Shape 108"/>
        <p:cNvGrpSpPr/>
        <p:nvPr/>
      </p:nvGrpSpPr>
      <p:grpSpPr>
        <a:xfrm>
          <a:off x="0" y="0"/>
          <a:ext cx="0" cy="0"/>
          <a:chOff x="0" y="0"/>
          <a:chExt cx="0" cy="0"/>
        </a:xfrm>
      </p:grpSpPr>
      <p:sp>
        <p:nvSpPr>
          <p:cNvPr id="109" name="Google Shape;109;p96"/>
          <p:cNvSpPr/>
          <p:nvPr/>
        </p:nvSpPr>
        <p:spPr>
          <a:xfrm>
            <a:off x="9020386" y="237744"/>
            <a:ext cx="2926080" cy="6382512"/>
          </a:xfrm>
          <a:prstGeom prst="rect">
            <a:avLst/>
          </a:prstGeom>
          <a:solidFill>
            <a:schemeClr val="accent1">
              <a:alpha val="89019"/>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 name="Google Shape;110;p96"/>
          <p:cNvSpPr txBox="1">
            <a:spLocks noGrp="1"/>
          </p:cNvSpPr>
          <p:nvPr>
            <p:ph type="title"/>
          </p:nvPr>
        </p:nvSpPr>
        <p:spPr>
          <a:xfrm>
            <a:off x="9296400" y="607392"/>
            <a:ext cx="2430780" cy="164592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FFFFFF"/>
              </a:buClr>
              <a:buSzPts val="2800"/>
              <a:buFont typeface="Century Gothic"/>
              <a:buNone/>
              <a:defRPr sz="2800" b="0" cap="none">
                <a:solidFill>
                  <a:srgbClr val="FFFFFF"/>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1" name="Google Shape;111;p96"/>
          <p:cNvSpPr txBox="1">
            <a:spLocks noGrp="1"/>
          </p:cNvSpPr>
          <p:nvPr>
            <p:ph type="body" idx="1"/>
          </p:nvPr>
        </p:nvSpPr>
        <p:spPr>
          <a:xfrm>
            <a:off x="685800" y="609600"/>
            <a:ext cx="7772400" cy="5334000"/>
          </a:xfrm>
          <a:prstGeom prst="rect">
            <a:avLst/>
          </a:prstGeom>
          <a:noFill/>
          <a:ln>
            <a:noFill/>
          </a:ln>
        </p:spPr>
        <p:txBody>
          <a:bodyPr spcFirstLastPara="1" wrap="square" lIns="91425" tIns="45700" rIns="91425" bIns="45700" anchor="t" anchorCtr="0">
            <a:normAutofit/>
          </a:bodyPr>
          <a:lstStyle>
            <a:lvl1pPr marL="457200" lvl="0" indent="-349250" algn="l">
              <a:lnSpc>
                <a:spcPct val="100000"/>
              </a:lnSpc>
              <a:spcBef>
                <a:spcPts val="900"/>
              </a:spcBef>
              <a:spcAft>
                <a:spcPts val="0"/>
              </a:spcAft>
              <a:buSzPts val="1900"/>
              <a:buChar char="•"/>
              <a:defRPr sz="1900"/>
            </a:lvl1pPr>
            <a:lvl2pPr marL="914400" lvl="1" indent="-330200" algn="l">
              <a:lnSpc>
                <a:spcPct val="100000"/>
              </a:lnSpc>
              <a:spcBef>
                <a:spcPts val="500"/>
              </a:spcBef>
              <a:spcAft>
                <a:spcPts val="0"/>
              </a:spcAft>
              <a:buSzPts val="1600"/>
              <a:buChar char="•"/>
              <a:defRPr sz="1600"/>
            </a:lvl2pPr>
            <a:lvl3pPr marL="1371600" lvl="2" indent="-317500" algn="l">
              <a:lnSpc>
                <a:spcPct val="100000"/>
              </a:lnSpc>
              <a:spcBef>
                <a:spcPts val="500"/>
              </a:spcBef>
              <a:spcAft>
                <a:spcPts val="0"/>
              </a:spcAft>
              <a:buSzPts val="1400"/>
              <a:buChar char="•"/>
              <a:defRPr sz="1400"/>
            </a:lvl3pPr>
            <a:lvl4pPr marL="1828800" lvl="3" indent="-317500" algn="l">
              <a:lnSpc>
                <a:spcPct val="100000"/>
              </a:lnSpc>
              <a:spcBef>
                <a:spcPts val="500"/>
              </a:spcBef>
              <a:spcAft>
                <a:spcPts val="0"/>
              </a:spcAft>
              <a:buSzPts val="1400"/>
              <a:buChar char="•"/>
              <a:defRPr sz="1400"/>
            </a:lvl4pPr>
            <a:lvl5pPr marL="2286000" lvl="4" indent="-317500" algn="l">
              <a:lnSpc>
                <a:spcPct val="100000"/>
              </a:lnSpc>
              <a:spcBef>
                <a:spcPts val="500"/>
              </a:spcBef>
              <a:spcAft>
                <a:spcPts val="0"/>
              </a:spcAft>
              <a:buSzPts val="1400"/>
              <a:buChar char="•"/>
              <a:defRPr sz="1400"/>
            </a:lvl5pPr>
            <a:lvl6pPr marL="2743200" lvl="5" indent="-317500" algn="l">
              <a:lnSpc>
                <a:spcPct val="100000"/>
              </a:lnSpc>
              <a:spcBef>
                <a:spcPts val="500"/>
              </a:spcBef>
              <a:spcAft>
                <a:spcPts val="0"/>
              </a:spcAft>
              <a:buSzPts val="1400"/>
              <a:buChar char="•"/>
              <a:defRPr sz="1400"/>
            </a:lvl6pPr>
            <a:lvl7pPr marL="3200400" lvl="6" indent="-317500" algn="l">
              <a:lnSpc>
                <a:spcPct val="100000"/>
              </a:lnSpc>
              <a:spcBef>
                <a:spcPts val="500"/>
              </a:spcBef>
              <a:spcAft>
                <a:spcPts val="0"/>
              </a:spcAft>
              <a:buSzPts val="1400"/>
              <a:buChar char="•"/>
              <a:defRPr sz="1400"/>
            </a:lvl7pPr>
            <a:lvl8pPr marL="3657600" lvl="7" indent="-317500" algn="l">
              <a:lnSpc>
                <a:spcPct val="100000"/>
              </a:lnSpc>
              <a:spcBef>
                <a:spcPts val="500"/>
              </a:spcBef>
              <a:spcAft>
                <a:spcPts val="0"/>
              </a:spcAft>
              <a:buSzPts val="1400"/>
              <a:buChar char="•"/>
              <a:defRPr sz="1400"/>
            </a:lvl8pPr>
            <a:lvl9pPr marL="4114800" lvl="8" indent="-317500" algn="l">
              <a:lnSpc>
                <a:spcPct val="100000"/>
              </a:lnSpc>
              <a:spcBef>
                <a:spcPts val="500"/>
              </a:spcBef>
              <a:spcAft>
                <a:spcPts val="0"/>
              </a:spcAft>
              <a:buSzPts val="1400"/>
              <a:buChar char="•"/>
              <a:defRPr sz="1400"/>
            </a:lvl9pPr>
          </a:lstStyle>
          <a:p>
            <a:endParaRPr/>
          </a:p>
        </p:txBody>
      </p:sp>
      <p:sp>
        <p:nvSpPr>
          <p:cNvPr id="112" name="Google Shape;112;p96"/>
          <p:cNvSpPr txBox="1">
            <a:spLocks noGrp="1"/>
          </p:cNvSpPr>
          <p:nvPr>
            <p:ph type="body" idx="2"/>
          </p:nvPr>
        </p:nvSpPr>
        <p:spPr>
          <a:xfrm>
            <a:off x="9296400" y="2286000"/>
            <a:ext cx="2430780" cy="3505200"/>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800"/>
              </a:spcBef>
              <a:spcAft>
                <a:spcPts val="0"/>
              </a:spcAft>
              <a:buSzPts val="1400"/>
              <a:buNone/>
              <a:defRPr sz="1400">
                <a:solidFill>
                  <a:srgbClr val="FFFFFF"/>
                </a:solidFill>
              </a:defRPr>
            </a:lvl1pPr>
            <a:lvl2pPr marL="914400" lvl="1" indent="-228600" algn="l">
              <a:lnSpc>
                <a:spcPct val="100000"/>
              </a:lnSpc>
              <a:spcBef>
                <a:spcPts val="500"/>
              </a:spcBef>
              <a:spcAft>
                <a:spcPts val="0"/>
              </a:spcAft>
              <a:buSzPts val="1200"/>
              <a:buNone/>
              <a:defRPr sz="1200"/>
            </a:lvl2pPr>
            <a:lvl3pPr marL="1371600" lvl="2" indent="-228600" algn="l">
              <a:lnSpc>
                <a:spcPct val="100000"/>
              </a:lnSpc>
              <a:spcBef>
                <a:spcPts val="500"/>
              </a:spcBef>
              <a:spcAft>
                <a:spcPts val="0"/>
              </a:spcAft>
              <a:buSzPts val="1000"/>
              <a:buNone/>
              <a:defRPr sz="1000"/>
            </a:lvl3pPr>
            <a:lvl4pPr marL="1828800" lvl="3" indent="-228600" algn="l">
              <a:lnSpc>
                <a:spcPct val="100000"/>
              </a:lnSpc>
              <a:spcBef>
                <a:spcPts val="500"/>
              </a:spcBef>
              <a:spcAft>
                <a:spcPts val="0"/>
              </a:spcAft>
              <a:buSzPts val="900"/>
              <a:buNone/>
              <a:defRPr sz="900"/>
            </a:lvl4pPr>
            <a:lvl5pPr marL="2286000" lvl="4" indent="-228600" algn="l">
              <a:lnSpc>
                <a:spcPct val="100000"/>
              </a:lnSpc>
              <a:spcBef>
                <a:spcPts val="500"/>
              </a:spcBef>
              <a:spcAft>
                <a:spcPts val="0"/>
              </a:spcAft>
              <a:buSzPts val="900"/>
              <a:buNone/>
              <a:defRPr sz="900"/>
            </a:lvl5pPr>
            <a:lvl6pPr marL="2743200" lvl="5" indent="-228600" algn="l">
              <a:lnSpc>
                <a:spcPct val="100000"/>
              </a:lnSpc>
              <a:spcBef>
                <a:spcPts val="500"/>
              </a:spcBef>
              <a:spcAft>
                <a:spcPts val="0"/>
              </a:spcAft>
              <a:buSzPts val="900"/>
              <a:buNone/>
              <a:defRPr sz="900"/>
            </a:lvl6pPr>
            <a:lvl7pPr marL="3200400" lvl="6" indent="-228600" algn="l">
              <a:lnSpc>
                <a:spcPct val="100000"/>
              </a:lnSpc>
              <a:spcBef>
                <a:spcPts val="500"/>
              </a:spcBef>
              <a:spcAft>
                <a:spcPts val="0"/>
              </a:spcAft>
              <a:buSzPts val="900"/>
              <a:buNone/>
              <a:defRPr sz="900"/>
            </a:lvl7pPr>
            <a:lvl8pPr marL="3657600" lvl="7" indent="-228600" algn="l">
              <a:lnSpc>
                <a:spcPct val="100000"/>
              </a:lnSpc>
              <a:spcBef>
                <a:spcPts val="500"/>
              </a:spcBef>
              <a:spcAft>
                <a:spcPts val="0"/>
              </a:spcAft>
              <a:buSzPts val="900"/>
              <a:buNone/>
              <a:defRPr sz="900"/>
            </a:lvl8pPr>
            <a:lvl9pPr marL="4114800" lvl="8" indent="-228600" algn="l">
              <a:lnSpc>
                <a:spcPct val="100000"/>
              </a:lnSpc>
              <a:spcBef>
                <a:spcPts val="500"/>
              </a:spcBef>
              <a:spcAft>
                <a:spcPts val="0"/>
              </a:spcAft>
              <a:buSzPts val="900"/>
              <a:buNone/>
              <a:defRPr sz="900"/>
            </a:lvl9pPr>
          </a:lstStyle>
          <a:p>
            <a:endParaRPr/>
          </a:p>
        </p:txBody>
      </p:sp>
      <p:sp>
        <p:nvSpPr>
          <p:cNvPr id="113" name="Google Shape;113;p96"/>
          <p:cNvSpPr/>
          <p:nvPr/>
        </p:nvSpPr>
        <p:spPr>
          <a:xfrm>
            <a:off x="9157546" y="374904"/>
            <a:ext cx="2651760" cy="6108192"/>
          </a:xfrm>
          <a:prstGeom prst="rect">
            <a:avLst/>
          </a:prstGeom>
          <a:noFill/>
          <a:ln w="9525" cap="sq"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 name="Google Shape;114;p96"/>
          <p:cNvSpPr txBox="1">
            <a:spLocks noGrp="1"/>
          </p:cNvSpPr>
          <p:nvPr>
            <p:ph type="dt" idx="10"/>
          </p:nvPr>
        </p:nvSpPr>
        <p:spPr>
          <a:xfrm>
            <a:off x="389464" y="6214535"/>
            <a:ext cx="2743200" cy="256032"/>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5" name="Google Shape;115;p96"/>
          <p:cNvSpPr txBox="1">
            <a:spLocks noGrp="1"/>
          </p:cNvSpPr>
          <p:nvPr>
            <p:ph type="ftr" idx="11"/>
          </p:nvPr>
        </p:nvSpPr>
        <p:spPr>
          <a:xfrm>
            <a:off x="3489960" y="6214535"/>
            <a:ext cx="5212080" cy="256032"/>
          </a:xfrm>
          <a:prstGeom prst="rect">
            <a:avLst/>
          </a:prstGeom>
          <a:noFill/>
          <a:ln>
            <a:noFill/>
          </a:ln>
        </p:spPr>
        <p:txBody>
          <a:bodyPr spcFirstLastPara="1" wrap="square" lIns="91425" tIns="45700" rIns="91425" bIns="45700" anchor="b"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6" name="Google Shape;116;p96"/>
          <p:cNvSpPr txBox="1">
            <a:spLocks noGrp="1"/>
          </p:cNvSpPr>
          <p:nvPr>
            <p:ph type="sldNum" idx="12"/>
          </p:nvPr>
        </p:nvSpPr>
        <p:spPr>
          <a:xfrm>
            <a:off x="10314667" y="6214535"/>
            <a:ext cx="1463040" cy="256032"/>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781524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bg>
      <p:bgPr>
        <a:gradFill>
          <a:gsLst>
            <a:gs pos="0">
              <a:srgbClr val="B0DBFF"/>
            </a:gs>
            <a:gs pos="100000">
              <a:srgbClr val="CBE8FE"/>
            </a:gs>
          </a:gsLst>
          <a:path path="circle">
            <a:fillToRect l="50000" t="50000" r="50000" b="50000"/>
          </a:path>
          <a:tileRect/>
        </a:gradFill>
        <a:effectLst/>
      </p:bgPr>
    </p:bg>
    <p:spTree>
      <p:nvGrpSpPr>
        <p:cNvPr id="1" name="Shape 27"/>
        <p:cNvGrpSpPr/>
        <p:nvPr/>
      </p:nvGrpSpPr>
      <p:grpSpPr>
        <a:xfrm>
          <a:off x="0" y="0"/>
          <a:ext cx="0" cy="0"/>
          <a:chOff x="0" y="0"/>
          <a:chExt cx="0" cy="0"/>
        </a:xfrm>
      </p:grpSpPr>
      <p:sp>
        <p:nvSpPr>
          <p:cNvPr id="28" name="Google Shape;28;p90"/>
          <p:cNvSpPr/>
          <p:nvPr/>
        </p:nvSpPr>
        <p:spPr>
          <a:xfrm>
            <a:off x="0" y="0"/>
            <a:ext cx="12192000" cy="6858000"/>
          </a:xfrm>
          <a:prstGeom prst="rect">
            <a:avLst/>
          </a:prstGeom>
          <a:blipFill rotWithShape="1">
            <a:blip r:embed="rId2">
              <a:alphaModFix amt="12000"/>
            </a:blip>
            <a:tile tx="-368300" ty="203200" sx="64000" sy="64000" flip="none" algn="tl"/>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0" i="0" u="none" strike="noStrike" cap="none">
                <a:solidFill>
                  <a:srgbClr val="FFFFFF"/>
                </a:solidFill>
                <a:latin typeface="Century Gothic"/>
                <a:ea typeface="Century Gothic"/>
                <a:cs typeface="Century Gothic"/>
                <a:sym typeface="Century Gothic"/>
              </a:rPr>
              <a:t>C</a:t>
            </a:r>
            <a:endParaRPr/>
          </a:p>
        </p:txBody>
      </p:sp>
      <p:sp>
        <p:nvSpPr>
          <p:cNvPr id="29" name="Google Shape;29;p90"/>
          <p:cNvSpPr/>
          <p:nvPr/>
        </p:nvSpPr>
        <p:spPr>
          <a:xfrm>
            <a:off x="1307870" y="1267730"/>
            <a:ext cx="9576262" cy="4307950"/>
          </a:xfrm>
          <a:prstGeom prst="rect">
            <a:avLst/>
          </a:prstGeom>
          <a:solidFill>
            <a:schemeClr val="dk2"/>
          </a:solidFill>
          <a:ln>
            <a:noFill/>
          </a:ln>
          <a:effectLst>
            <a:outerShdw blurRad="50800" algn="ctr" rotWithShape="0">
              <a:srgbClr val="000000">
                <a:alpha val="65882"/>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90"/>
          <p:cNvSpPr/>
          <p:nvPr/>
        </p:nvSpPr>
        <p:spPr>
          <a:xfrm>
            <a:off x="1447801" y="1411615"/>
            <a:ext cx="9296400" cy="4034770"/>
          </a:xfrm>
          <a:prstGeom prst="rect">
            <a:avLst/>
          </a:prstGeom>
          <a:noFill/>
          <a:ln w="9525" cap="sq" cmpd="sng">
            <a:solidFill>
              <a:schemeClr val="lt2"/>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90"/>
          <p:cNvSpPr/>
          <p:nvPr/>
        </p:nvSpPr>
        <p:spPr>
          <a:xfrm>
            <a:off x="5135880" y="1267730"/>
            <a:ext cx="1920240" cy="73152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 name="Google Shape;32;p90"/>
          <p:cNvGrpSpPr/>
          <p:nvPr/>
        </p:nvGrpSpPr>
        <p:grpSpPr>
          <a:xfrm>
            <a:off x="5250180" y="1267730"/>
            <a:ext cx="1691640" cy="645295"/>
            <a:chOff x="5318306" y="1386268"/>
            <a:chExt cx="1567331" cy="645295"/>
          </a:xfrm>
        </p:grpSpPr>
        <p:cxnSp>
          <p:nvCxnSpPr>
            <p:cNvPr id="33" name="Google Shape;33;p90"/>
            <p:cNvCxnSpPr/>
            <p:nvPr/>
          </p:nvCxnSpPr>
          <p:spPr>
            <a:xfrm>
              <a:off x="5318306" y="1386268"/>
              <a:ext cx="0" cy="640080"/>
            </a:xfrm>
            <a:prstGeom prst="straightConnector1">
              <a:avLst/>
            </a:prstGeom>
            <a:solidFill>
              <a:srgbClr val="262626"/>
            </a:solidFill>
            <a:ln w="9525" cap="flat" cmpd="sng">
              <a:solidFill>
                <a:srgbClr val="D3E9F3"/>
              </a:solidFill>
              <a:prstDash val="solid"/>
              <a:miter lim="800000"/>
              <a:headEnd type="none" w="sm" len="sm"/>
              <a:tailEnd type="none" w="sm" len="sm"/>
            </a:ln>
          </p:spPr>
        </p:cxnSp>
        <p:cxnSp>
          <p:nvCxnSpPr>
            <p:cNvPr id="34" name="Google Shape;34;p90"/>
            <p:cNvCxnSpPr/>
            <p:nvPr/>
          </p:nvCxnSpPr>
          <p:spPr>
            <a:xfrm>
              <a:off x="6885637" y="1386268"/>
              <a:ext cx="0" cy="640080"/>
            </a:xfrm>
            <a:prstGeom prst="straightConnector1">
              <a:avLst/>
            </a:prstGeom>
            <a:solidFill>
              <a:srgbClr val="262626"/>
            </a:solidFill>
            <a:ln w="9525" cap="flat" cmpd="sng">
              <a:solidFill>
                <a:srgbClr val="D3E9F3"/>
              </a:solidFill>
              <a:prstDash val="solid"/>
              <a:miter lim="800000"/>
              <a:headEnd type="none" w="sm" len="sm"/>
              <a:tailEnd type="none" w="sm" len="sm"/>
            </a:ln>
          </p:spPr>
        </p:cxnSp>
        <p:cxnSp>
          <p:nvCxnSpPr>
            <p:cNvPr id="35" name="Google Shape;35;p90"/>
            <p:cNvCxnSpPr/>
            <p:nvPr/>
          </p:nvCxnSpPr>
          <p:spPr>
            <a:xfrm>
              <a:off x="5318306" y="2031563"/>
              <a:ext cx="1567331" cy="0"/>
            </a:xfrm>
            <a:prstGeom prst="straightConnector1">
              <a:avLst/>
            </a:prstGeom>
            <a:solidFill>
              <a:srgbClr val="262626"/>
            </a:solidFill>
            <a:ln w="9525" cap="flat" cmpd="sng">
              <a:solidFill>
                <a:srgbClr val="D3E9F3"/>
              </a:solidFill>
              <a:prstDash val="solid"/>
              <a:miter lim="800000"/>
              <a:headEnd type="none" w="sm" len="sm"/>
              <a:tailEnd type="none" w="sm" len="sm"/>
            </a:ln>
          </p:spPr>
        </p:cxnSp>
      </p:grpSp>
      <p:sp>
        <p:nvSpPr>
          <p:cNvPr id="36" name="Google Shape;36;p90"/>
          <p:cNvSpPr txBox="1">
            <a:spLocks noGrp="1"/>
          </p:cNvSpPr>
          <p:nvPr>
            <p:ph type="title"/>
          </p:nvPr>
        </p:nvSpPr>
        <p:spPr>
          <a:xfrm>
            <a:off x="1563623" y="2094309"/>
            <a:ext cx="9070848" cy="2587752"/>
          </a:xfrm>
          <a:prstGeom prst="rect">
            <a:avLst/>
          </a:prstGeom>
          <a:noFill/>
          <a:ln>
            <a:noFill/>
          </a:ln>
        </p:spPr>
        <p:txBody>
          <a:bodyPr spcFirstLastPara="1" wrap="square" lIns="91425" tIns="45700" rIns="91425" bIns="45700" anchor="ctr" anchorCtr="0">
            <a:noAutofit/>
          </a:bodyPr>
          <a:lstStyle>
            <a:lvl1pPr lvl="0" algn="ctr">
              <a:lnSpc>
                <a:spcPct val="83000"/>
              </a:lnSpc>
              <a:spcBef>
                <a:spcPts val="0"/>
              </a:spcBef>
              <a:spcAft>
                <a:spcPts val="0"/>
              </a:spcAft>
              <a:buClr>
                <a:schemeClr val="lt1"/>
              </a:buClr>
              <a:buSzPts val="7200"/>
              <a:buFont typeface="Century Gothic"/>
              <a:buNone/>
              <a:defRPr sz="7200" cap="none">
                <a:solidFill>
                  <a:schemeClr val="lt1"/>
                </a:solidFill>
                <a:latin typeface="Century Gothic"/>
                <a:ea typeface="Century Gothic"/>
                <a:cs typeface="Century Gothic"/>
                <a:sym typeface="Century Gothic"/>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90"/>
          <p:cNvSpPr txBox="1">
            <a:spLocks noGrp="1"/>
          </p:cNvSpPr>
          <p:nvPr>
            <p:ph type="body" idx="1"/>
          </p:nvPr>
        </p:nvSpPr>
        <p:spPr>
          <a:xfrm>
            <a:off x="1563624" y="4682062"/>
            <a:ext cx="9070848" cy="457200"/>
          </a:xfrm>
          <a:prstGeom prst="rect">
            <a:avLst/>
          </a:prstGeom>
          <a:noFill/>
          <a:ln>
            <a:noFill/>
          </a:ln>
        </p:spPr>
        <p:txBody>
          <a:bodyPr spcFirstLastPara="1" wrap="square" lIns="91425" tIns="45700" rIns="91425" bIns="45700" anchor="t" anchorCtr="0">
            <a:normAutofit/>
          </a:bodyPr>
          <a:lstStyle>
            <a:lvl1pPr marL="457200" lvl="0" indent="-228600" algn="ctr">
              <a:lnSpc>
                <a:spcPct val="100000"/>
              </a:lnSpc>
              <a:spcBef>
                <a:spcPts val="900"/>
              </a:spcBef>
              <a:spcAft>
                <a:spcPts val="0"/>
              </a:spcAft>
              <a:buSzPts val="1600"/>
              <a:buNone/>
              <a:defRPr sz="1600">
                <a:solidFill>
                  <a:schemeClr val="lt2"/>
                </a:solidFill>
              </a:defRPr>
            </a:lvl1pPr>
            <a:lvl2pPr marL="914400" lvl="1" indent="-228600" algn="l">
              <a:lnSpc>
                <a:spcPct val="100000"/>
              </a:lnSpc>
              <a:spcBef>
                <a:spcPts val="500"/>
              </a:spcBef>
              <a:spcAft>
                <a:spcPts val="0"/>
              </a:spcAft>
              <a:buSzPts val="1600"/>
              <a:buNone/>
              <a:defRPr sz="1600">
                <a:solidFill>
                  <a:srgbClr val="888888"/>
                </a:solidFill>
              </a:defRPr>
            </a:lvl2pPr>
            <a:lvl3pPr marL="1371600" lvl="2" indent="-228600" algn="l">
              <a:lnSpc>
                <a:spcPct val="100000"/>
              </a:lnSpc>
              <a:spcBef>
                <a:spcPts val="500"/>
              </a:spcBef>
              <a:spcAft>
                <a:spcPts val="0"/>
              </a:spcAft>
              <a:buSzPts val="1600"/>
              <a:buNone/>
              <a:defRPr sz="1600">
                <a:solidFill>
                  <a:srgbClr val="888888"/>
                </a:solidFill>
              </a:defRPr>
            </a:lvl3pPr>
            <a:lvl4pPr marL="1828800" lvl="3" indent="-228600" algn="l">
              <a:lnSpc>
                <a:spcPct val="100000"/>
              </a:lnSpc>
              <a:spcBef>
                <a:spcPts val="500"/>
              </a:spcBef>
              <a:spcAft>
                <a:spcPts val="0"/>
              </a:spcAft>
              <a:buSzPts val="1400"/>
              <a:buNone/>
              <a:defRPr sz="1400">
                <a:solidFill>
                  <a:srgbClr val="888888"/>
                </a:solidFill>
              </a:defRPr>
            </a:lvl4pPr>
            <a:lvl5pPr marL="2286000" lvl="4" indent="-228600" algn="l">
              <a:lnSpc>
                <a:spcPct val="100000"/>
              </a:lnSpc>
              <a:spcBef>
                <a:spcPts val="500"/>
              </a:spcBef>
              <a:spcAft>
                <a:spcPts val="0"/>
              </a:spcAft>
              <a:buSzPts val="1400"/>
              <a:buNone/>
              <a:defRPr sz="1400">
                <a:solidFill>
                  <a:srgbClr val="888888"/>
                </a:solidFill>
              </a:defRPr>
            </a:lvl5pPr>
            <a:lvl6pPr marL="2743200" lvl="5" indent="-228600" algn="l">
              <a:lnSpc>
                <a:spcPct val="100000"/>
              </a:lnSpc>
              <a:spcBef>
                <a:spcPts val="500"/>
              </a:spcBef>
              <a:spcAft>
                <a:spcPts val="0"/>
              </a:spcAft>
              <a:buSzPts val="1400"/>
              <a:buNone/>
              <a:defRPr sz="1400">
                <a:solidFill>
                  <a:srgbClr val="888888"/>
                </a:solidFill>
              </a:defRPr>
            </a:lvl6pPr>
            <a:lvl7pPr marL="3200400" lvl="6" indent="-228600" algn="l">
              <a:lnSpc>
                <a:spcPct val="100000"/>
              </a:lnSpc>
              <a:spcBef>
                <a:spcPts val="500"/>
              </a:spcBef>
              <a:spcAft>
                <a:spcPts val="0"/>
              </a:spcAft>
              <a:buSzPts val="1400"/>
              <a:buNone/>
              <a:defRPr sz="1400">
                <a:solidFill>
                  <a:srgbClr val="888888"/>
                </a:solidFill>
              </a:defRPr>
            </a:lvl7pPr>
            <a:lvl8pPr marL="3657600" lvl="7" indent="-228600" algn="l">
              <a:lnSpc>
                <a:spcPct val="100000"/>
              </a:lnSpc>
              <a:spcBef>
                <a:spcPts val="500"/>
              </a:spcBef>
              <a:spcAft>
                <a:spcPts val="0"/>
              </a:spcAft>
              <a:buSzPts val="1400"/>
              <a:buNone/>
              <a:defRPr sz="1400">
                <a:solidFill>
                  <a:srgbClr val="888888"/>
                </a:solidFill>
              </a:defRPr>
            </a:lvl8pPr>
            <a:lvl9pPr marL="4114800" lvl="8" indent="-228600" algn="l">
              <a:lnSpc>
                <a:spcPct val="100000"/>
              </a:lnSpc>
              <a:spcBef>
                <a:spcPts val="500"/>
              </a:spcBef>
              <a:spcAft>
                <a:spcPts val="0"/>
              </a:spcAft>
              <a:buSzPts val="1400"/>
              <a:buNone/>
              <a:defRPr sz="1400">
                <a:solidFill>
                  <a:srgbClr val="888888"/>
                </a:solidFill>
              </a:defRPr>
            </a:lvl9pPr>
          </a:lstStyle>
          <a:p>
            <a:endParaRPr/>
          </a:p>
        </p:txBody>
      </p:sp>
      <p:sp>
        <p:nvSpPr>
          <p:cNvPr id="38" name="Google Shape;38;p90"/>
          <p:cNvSpPr txBox="1">
            <a:spLocks noGrp="1"/>
          </p:cNvSpPr>
          <p:nvPr>
            <p:ph type="dt" idx="10"/>
          </p:nvPr>
        </p:nvSpPr>
        <p:spPr>
          <a:xfrm>
            <a:off x="5321808" y="1344502"/>
            <a:ext cx="1554480" cy="530352"/>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SzPts val="1400"/>
              <a:buNone/>
              <a:defRPr sz="1300">
                <a:solidFill>
                  <a:srgbClr val="FFFFFF"/>
                </a:solidFill>
                <a:latin typeface="Century Gothic"/>
                <a:ea typeface="Century Gothic"/>
                <a:cs typeface="Century Gothic"/>
                <a:sym typeface="Century Gothic"/>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90"/>
          <p:cNvSpPr txBox="1">
            <a:spLocks noGrp="1"/>
          </p:cNvSpPr>
          <p:nvPr>
            <p:ph type="ftr" idx="11"/>
          </p:nvPr>
        </p:nvSpPr>
        <p:spPr>
          <a:xfrm>
            <a:off x="1453896" y="5212080"/>
            <a:ext cx="5907024" cy="2286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solidFill>
                  <a:schemeClr val="l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90"/>
          <p:cNvSpPr txBox="1">
            <a:spLocks noGrp="1"/>
          </p:cNvSpPr>
          <p:nvPr>
            <p:ph type="sldNum" idx="12"/>
          </p:nvPr>
        </p:nvSpPr>
        <p:spPr>
          <a:xfrm>
            <a:off x="8604504" y="5212080"/>
            <a:ext cx="2112264" cy="228600"/>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sz="1000" b="0" i="0" u="none" strike="noStrike" cap="none">
                <a:solidFill>
                  <a:schemeClr val="lt2"/>
                </a:solidFill>
                <a:latin typeface="Century Gothic"/>
                <a:ea typeface="Century Gothic"/>
                <a:cs typeface="Century Gothic"/>
                <a:sym typeface="Century Gothic"/>
              </a:defRPr>
            </a:lvl1pPr>
            <a:lvl2pPr marL="0" lvl="1" indent="0" algn="r">
              <a:spcBef>
                <a:spcPts val="0"/>
              </a:spcBef>
              <a:buNone/>
              <a:defRPr sz="1000" b="0" i="0" u="none" strike="noStrike" cap="none">
                <a:solidFill>
                  <a:schemeClr val="lt2"/>
                </a:solidFill>
                <a:latin typeface="Century Gothic"/>
                <a:ea typeface="Century Gothic"/>
                <a:cs typeface="Century Gothic"/>
                <a:sym typeface="Century Gothic"/>
              </a:defRPr>
            </a:lvl2pPr>
            <a:lvl3pPr marL="0" lvl="2" indent="0" algn="r">
              <a:spcBef>
                <a:spcPts val="0"/>
              </a:spcBef>
              <a:buNone/>
              <a:defRPr sz="1000" b="0" i="0" u="none" strike="noStrike" cap="none">
                <a:solidFill>
                  <a:schemeClr val="lt2"/>
                </a:solidFill>
                <a:latin typeface="Century Gothic"/>
                <a:ea typeface="Century Gothic"/>
                <a:cs typeface="Century Gothic"/>
                <a:sym typeface="Century Gothic"/>
              </a:defRPr>
            </a:lvl3pPr>
            <a:lvl4pPr marL="0" lvl="3" indent="0" algn="r">
              <a:spcBef>
                <a:spcPts val="0"/>
              </a:spcBef>
              <a:buNone/>
              <a:defRPr sz="1000" b="0" i="0" u="none" strike="noStrike" cap="none">
                <a:solidFill>
                  <a:schemeClr val="lt2"/>
                </a:solidFill>
                <a:latin typeface="Century Gothic"/>
                <a:ea typeface="Century Gothic"/>
                <a:cs typeface="Century Gothic"/>
                <a:sym typeface="Century Gothic"/>
              </a:defRPr>
            </a:lvl4pPr>
            <a:lvl5pPr marL="0" lvl="4" indent="0" algn="r">
              <a:spcBef>
                <a:spcPts val="0"/>
              </a:spcBef>
              <a:buNone/>
              <a:defRPr sz="1000" b="0" i="0" u="none" strike="noStrike" cap="none">
                <a:solidFill>
                  <a:schemeClr val="lt2"/>
                </a:solidFill>
                <a:latin typeface="Century Gothic"/>
                <a:ea typeface="Century Gothic"/>
                <a:cs typeface="Century Gothic"/>
                <a:sym typeface="Century Gothic"/>
              </a:defRPr>
            </a:lvl5pPr>
            <a:lvl6pPr marL="0" lvl="5" indent="0" algn="r">
              <a:spcBef>
                <a:spcPts val="0"/>
              </a:spcBef>
              <a:buNone/>
              <a:defRPr sz="1000" b="0" i="0" u="none" strike="noStrike" cap="none">
                <a:solidFill>
                  <a:schemeClr val="lt2"/>
                </a:solidFill>
                <a:latin typeface="Century Gothic"/>
                <a:ea typeface="Century Gothic"/>
                <a:cs typeface="Century Gothic"/>
                <a:sym typeface="Century Gothic"/>
              </a:defRPr>
            </a:lvl6pPr>
            <a:lvl7pPr marL="0" lvl="6" indent="0" algn="r">
              <a:spcBef>
                <a:spcPts val="0"/>
              </a:spcBef>
              <a:buNone/>
              <a:defRPr sz="1000" b="0" i="0" u="none" strike="noStrike" cap="none">
                <a:solidFill>
                  <a:schemeClr val="lt2"/>
                </a:solidFill>
                <a:latin typeface="Century Gothic"/>
                <a:ea typeface="Century Gothic"/>
                <a:cs typeface="Century Gothic"/>
                <a:sym typeface="Century Gothic"/>
              </a:defRPr>
            </a:lvl7pPr>
            <a:lvl8pPr marL="0" lvl="7" indent="0" algn="r">
              <a:spcBef>
                <a:spcPts val="0"/>
              </a:spcBef>
              <a:buNone/>
              <a:defRPr sz="1000" b="0" i="0" u="none" strike="noStrike" cap="none">
                <a:solidFill>
                  <a:schemeClr val="lt2"/>
                </a:solidFill>
                <a:latin typeface="Century Gothic"/>
                <a:ea typeface="Century Gothic"/>
                <a:cs typeface="Century Gothic"/>
                <a:sym typeface="Century Gothic"/>
              </a:defRPr>
            </a:lvl8pPr>
            <a:lvl9pPr marL="0" lvl="8" indent="0" algn="r">
              <a:spcBef>
                <a:spcPts val="0"/>
              </a:spcBef>
              <a:buNone/>
              <a:defRPr sz="1000" b="0" i="0" u="none" strike="noStrike" cap="none">
                <a:solidFill>
                  <a:schemeClr val="lt2"/>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117"/>
        <p:cNvGrpSpPr/>
        <p:nvPr/>
      </p:nvGrpSpPr>
      <p:grpSpPr>
        <a:xfrm>
          <a:off x="0" y="0"/>
          <a:ext cx="0" cy="0"/>
          <a:chOff x="0" y="0"/>
          <a:chExt cx="0" cy="0"/>
        </a:xfrm>
      </p:grpSpPr>
      <p:sp>
        <p:nvSpPr>
          <p:cNvPr id="118" name="Google Shape;118;p97"/>
          <p:cNvSpPr txBox="1">
            <a:spLocks noGrp="1"/>
          </p:cNvSpPr>
          <p:nvPr>
            <p:ph type="title"/>
          </p:nvPr>
        </p:nvSpPr>
        <p:spPr>
          <a:xfrm>
            <a:off x="1066800" y="642594"/>
            <a:ext cx="10058400" cy="13716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FEFEFE"/>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9" name="Google Shape;119;p97"/>
          <p:cNvSpPr txBox="1">
            <a:spLocks noGrp="1"/>
          </p:cNvSpPr>
          <p:nvPr>
            <p:ph type="body" idx="1"/>
          </p:nvPr>
        </p:nvSpPr>
        <p:spPr>
          <a:xfrm rot="5400000">
            <a:off x="4130040" y="-960120"/>
            <a:ext cx="3931920" cy="100584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900"/>
              </a:spcBef>
              <a:spcAft>
                <a:spcPts val="0"/>
              </a:spcAft>
              <a:buSzPts val="1800"/>
              <a:buChar char="•"/>
              <a:defRPr/>
            </a:lvl1pPr>
            <a:lvl2pPr marL="914400" lvl="1" indent="-342900" algn="l">
              <a:lnSpc>
                <a:spcPct val="100000"/>
              </a:lnSpc>
              <a:spcBef>
                <a:spcPts val="500"/>
              </a:spcBef>
              <a:spcAft>
                <a:spcPts val="0"/>
              </a:spcAft>
              <a:buSzPts val="1800"/>
              <a:buChar char="•"/>
              <a:defRPr/>
            </a:lvl2pPr>
            <a:lvl3pPr marL="1371600" lvl="2" indent="-342900" algn="l">
              <a:lnSpc>
                <a:spcPct val="100000"/>
              </a:lnSpc>
              <a:spcBef>
                <a:spcPts val="500"/>
              </a:spcBef>
              <a:spcAft>
                <a:spcPts val="0"/>
              </a:spcAft>
              <a:buSzPts val="1800"/>
              <a:buChar char="•"/>
              <a:defRPr/>
            </a:lvl3pPr>
            <a:lvl4pPr marL="1828800" lvl="3" indent="-342900" algn="l">
              <a:lnSpc>
                <a:spcPct val="100000"/>
              </a:lnSpc>
              <a:spcBef>
                <a:spcPts val="500"/>
              </a:spcBef>
              <a:spcAft>
                <a:spcPts val="0"/>
              </a:spcAft>
              <a:buSzPts val="1800"/>
              <a:buChar char="•"/>
              <a:defRPr/>
            </a:lvl4pPr>
            <a:lvl5pPr marL="2286000" lvl="4" indent="-342900" algn="l">
              <a:lnSpc>
                <a:spcPct val="100000"/>
              </a:lnSpc>
              <a:spcBef>
                <a:spcPts val="500"/>
              </a:spcBef>
              <a:spcAft>
                <a:spcPts val="0"/>
              </a:spcAft>
              <a:buSzPts val="1800"/>
              <a:buChar char="•"/>
              <a:defRPr/>
            </a:lvl5pPr>
            <a:lvl6pPr marL="2743200" lvl="5" indent="-342900" algn="l">
              <a:lnSpc>
                <a:spcPct val="100000"/>
              </a:lnSpc>
              <a:spcBef>
                <a:spcPts val="500"/>
              </a:spcBef>
              <a:spcAft>
                <a:spcPts val="0"/>
              </a:spcAft>
              <a:buSzPts val="1800"/>
              <a:buChar char="•"/>
              <a:defRPr/>
            </a:lvl6pPr>
            <a:lvl7pPr marL="3200400" lvl="6" indent="-342900" algn="l">
              <a:lnSpc>
                <a:spcPct val="100000"/>
              </a:lnSpc>
              <a:spcBef>
                <a:spcPts val="500"/>
              </a:spcBef>
              <a:spcAft>
                <a:spcPts val="0"/>
              </a:spcAft>
              <a:buSzPts val="1800"/>
              <a:buChar char="•"/>
              <a:defRPr/>
            </a:lvl7pPr>
            <a:lvl8pPr marL="3657600" lvl="7" indent="-342900" algn="l">
              <a:lnSpc>
                <a:spcPct val="100000"/>
              </a:lnSpc>
              <a:spcBef>
                <a:spcPts val="500"/>
              </a:spcBef>
              <a:spcAft>
                <a:spcPts val="0"/>
              </a:spcAft>
              <a:buSzPts val="1800"/>
              <a:buChar char="•"/>
              <a:defRPr/>
            </a:lvl8pPr>
            <a:lvl9pPr marL="4114800" lvl="8" indent="-342900" algn="l">
              <a:lnSpc>
                <a:spcPct val="100000"/>
              </a:lnSpc>
              <a:spcBef>
                <a:spcPts val="500"/>
              </a:spcBef>
              <a:spcAft>
                <a:spcPts val="0"/>
              </a:spcAft>
              <a:buSzPts val="1800"/>
              <a:buChar char="•"/>
              <a:defRPr/>
            </a:lvl9pPr>
          </a:lstStyle>
          <a:p>
            <a:endParaRPr/>
          </a:p>
        </p:txBody>
      </p:sp>
      <p:sp>
        <p:nvSpPr>
          <p:cNvPr id="120" name="Google Shape;120;p97"/>
          <p:cNvSpPr txBox="1">
            <a:spLocks noGrp="1"/>
          </p:cNvSpPr>
          <p:nvPr>
            <p:ph type="dt" idx="10"/>
          </p:nvPr>
        </p:nvSpPr>
        <p:spPr>
          <a:xfrm>
            <a:off x="389464" y="6214535"/>
            <a:ext cx="2743200" cy="256032"/>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1" name="Google Shape;121;p97"/>
          <p:cNvSpPr txBox="1">
            <a:spLocks noGrp="1"/>
          </p:cNvSpPr>
          <p:nvPr>
            <p:ph type="ftr" idx="11"/>
          </p:nvPr>
        </p:nvSpPr>
        <p:spPr>
          <a:xfrm>
            <a:off x="3489960" y="6214535"/>
            <a:ext cx="5212080" cy="256032"/>
          </a:xfrm>
          <a:prstGeom prst="rect">
            <a:avLst/>
          </a:prstGeom>
          <a:noFill/>
          <a:ln>
            <a:noFill/>
          </a:ln>
        </p:spPr>
        <p:txBody>
          <a:bodyPr spcFirstLastPara="1" wrap="square" lIns="91425" tIns="45700" rIns="91425" bIns="45700" anchor="b"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2" name="Google Shape;122;p97"/>
          <p:cNvSpPr txBox="1">
            <a:spLocks noGrp="1"/>
          </p:cNvSpPr>
          <p:nvPr>
            <p:ph type="sldNum" idx="12"/>
          </p:nvPr>
        </p:nvSpPr>
        <p:spPr>
          <a:xfrm>
            <a:off x="10314667" y="6214535"/>
            <a:ext cx="1463040" cy="256032"/>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FEFEFE"/>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FEFEFE"/>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FEFEFE"/>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FEFEFE"/>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FEFEFE"/>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FEFEFE"/>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FEFEFE"/>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FEFEFE"/>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FEFEFE"/>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6056443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123"/>
        <p:cNvGrpSpPr/>
        <p:nvPr/>
      </p:nvGrpSpPr>
      <p:grpSpPr>
        <a:xfrm>
          <a:off x="0" y="0"/>
          <a:ext cx="0" cy="0"/>
          <a:chOff x="0" y="0"/>
          <a:chExt cx="0" cy="0"/>
        </a:xfrm>
      </p:grpSpPr>
      <p:sp>
        <p:nvSpPr>
          <p:cNvPr id="124" name="Google Shape;124;p98"/>
          <p:cNvSpPr txBox="1">
            <a:spLocks noGrp="1"/>
          </p:cNvSpPr>
          <p:nvPr>
            <p:ph type="title"/>
          </p:nvPr>
        </p:nvSpPr>
        <p:spPr>
          <a:xfrm rot="5400000">
            <a:off x="7543800" y="2209800"/>
            <a:ext cx="5257800" cy="23622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FEFEFE"/>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5" name="Google Shape;125;p98"/>
          <p:cNvSpPr txBox="1">
            <a:spLocks noGrp="1"/>
          </p:cNvSpPr>
          <p:nvPr>
            <p:ph type="body" idx="1"/>
          </p:nvPr>
        </p:nvSpPr>
        <p:spPr>
          <a:xfrm rot="5400000">
            <a:off x="2247900" y="-647700"/>
            <a:ext cx="5257800" cy="80772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900"/>
              </a:spcBef>
              <a:spcAft>
                <a:spcPts val="0"/>
              </a:spcAft>
              <a:buSzPts val="1800"/>
              <a:buChar char="•"/>
              <a:defRPr/>
            </a:lvl1pPr>
            <a:lvl2pPr marL="914400" lvl="1" indent="-342900" algn="l">
              <a:lnSpc>
                <a:spcPct val="100000"/>
              </a:lnSpc>
              <a:spcBef>
                <a:spcPts val="500"/>
              </a:spcBef>
              <a:spcAft>
                <a:spcPts val="0"/>
              </a:spcAft>
              <a:buSzPts val="1800"/>
              <a:buChar char="•"/>
              <a:defRPr/>
            </a:lvl2pPr>
            <a:lvl3pPr marL="1371600" lvl="2" indent="-342900" algn="l">
              <a:lnSpc>
                <a:spcPct val="100000"/>
              </a:lnSpc>
              <a:spcBef>
                <a:spcPts val="500"/>
              </a:spcBef>
              <a:spcAft>
                <a:spcPts val="0"/>
              </a:spcAft>
              <a:buSzPts val="1800"/>
              <a:buChar char="•"/>
              <a:defRPr/>
            </a:lvl3pPr>
            <a:lvl4pPr marL="1828800" lvl="3" indent="-342900" algn="l">
              <a:lnSpc>
                <a:spcPct val="100000"/>
              </a:lnSpc>
              <a:spcBef>
                <a:spcPts val="500"/>
              </a:spcBef>
              <a:spcAft>
                <a:spcPts val="0"/>
              </a:spcAft>
              <a:buSzPts val="1800"/>
              <a:buChar char="•"/>
              <a:defRPr/>
            </a:lvl4pPr>
            <a:lvl5pPr marL="2286000" lvl="4" indent="-342900" algn="l">
              <a:lnSpc>
                <a:spcPct val="100000"/>
              </a:lnSpc>
              <a:spcBef>
                <a:spcPts val="500"/>
              </a:spcBef>
              <a:spcAft>
                <a:spcPts val="0"/>
              </a:spcAft>
              <a:buSzPts val="1800"/>
              <a:buChar char="•"/>
              <a:defRPr/>
            </a:lvl5pPr>
            <a:lvl6pPr marL="2743200" lvl="5" indent="-342900" algn="l">
              <a:lnSpc>
                <a:spcPct val="100000"/>
              </a:lnSpc>
              <a:spcBef>
                <a:spcPts val="500"/>
              </a:spcBef>
              <a:spcAft>
                <a:spcPts val="0"/>
              </a:spcAft>
              <a:buSzPts val="1800"/>
              <a:buChar char="•"/>
              <a:defRPr/>
            </a:lvl6pPr>
            <a:lvl7pPr marL="3200400" lvl="6" indent="-342900" algn="l">
              <a:lnSpc>
                <a:spcPct val="100000"/>
              </a:lnSpc>
              <a:spcBef>
                <a:spcPts val="500"/>
              </a:spcBef>
              <a:spcAft>
                <a:spcPts val="0"/>
              </a:spcAft>
              <a:buSzPts val="1800"/>
              <a:buChar char="•"/>
              <a:defRPr/>
            </a:lvl7pPr>
            <a:lvl8pPr marL="3657600" lvl="7" indent="-342900" algn="l">
              <a:lnSpc>
                <a:spcPct val="100000"/>
              </a:lnSpc>
              <a:spcBef>
                <a:spcPts val="500"/>
              </a:spcBef>
              <a:spcAft>
                <a:spcPts val="0"/>
              </a:spcAft>
              <a:buSzPts val="1800"/>
              <a:buChar char="•"/>
              <a:defRPr/>
            </a:lvl8pPr>
            <a:lvl9pPr marL="4114800" lvl="8" indent="-342900" algn="l">
              <a:lnSpc>
                <a:spcPct val="100000"/>
              </a:lnSpc>
              <a:spcBef>
                <a:spcPts val="500"/>
              </a:spcBef>
              <a:spcAft>
                <a:spcPts val="0"/>
              </a:spcAft>
              <a:buSzPts val="1800"/>
              <a:buChar char="•"/>
              <a:defRPr/>
            </a:lvl9pPr>
          </a:lstStyle>
          <a:p>
            <a:endParaRPr/>
          </a:p>
        </p:txBody>
      </p:sp>
      <p:sp>
        <p:nvSpPr>
          <p:cNvPr id="126" name="Google Shape;126;p98"/>
          <p:cNvSpPr txBox="1">
            <a:spLocks noGrp="1"/>
          </p:cNvSpPr>
          <p:nvPr>
            <p:ph type="dt" idx="10"/>
          </p:nvPr>
        </p:nvSpPr>
        <p:spPr>
          <a:xfrm>
            <a:off x="389464" y="6214535"/>
            <a:ext cx="2743200" cy="256032"/>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7" name="Google Shape;127;p98"/>
          <p:cNvSpPr txBox="1">
            <a:spLocks noGrp="1"/>
          </p:cNvSpPr>
          <p:nvPr>
            <p:ph type="ftr" idx="11"/>
          </p:nvPr>
        </p:nvSpPr>
        <p:spPr>
          <a:xfrm>
            <a:off x="3489960" y="6214535"/>
            <a:ext cx="5212080" cy="256032"/>
          </a:xfrm>
          <a:prstGeom prst="rect">
            <a:avLst/>
          </a:prstGeom>
          <a:noFill/>
          <a:ln>
            <a:noFill/>
          </a:ln>
        </p:spPr>
        <p:txBody>
          <a:bodyPr spcFirstLastPara="1" wrap="square" lIns="91425" tIns="45700" rIns="91425" bIns="45700" anchor="b"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8" name="Google Shape;128;p98"/>
          <p:cNvSpPr txBox="1">
            <a:spLocks noGrp="1"/>
          </p:cNvSpPr>
          <p:nvPr>
            <p:ph type="sldNum" idx="12"/>
          </p:nvPr>
        </p:nvSpPr>
        <p:spPr>
          <a:xfrm>
            <a:off x="10314667" y="6214535"/>
            <a:ext cx="1463040" cy="256032"/>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FEFEFE"/>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FEFEFE"/>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FEFEFE"/>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FEFEFE"/>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FEFEFE"/>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FEFEFE"/>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FEFEFE"/>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FEFEFE"/>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FEFEFE"/>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9017729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Slide">
    <p:bg>
      <p:bgPr>
        <a:gradFill>
          <a:gsLst>
            <a:gs pos="0">
              <a:srgbClr val="B1DDFF"/>
            </a:gs>
            <a:gs pos="100000">
              <a:srgbClr val="CBE8FE"/>
            </a:gs>
          </a:gsLst>
          <a:path path="circle">
            <a:fillToRect l="50000" t="50000" r="50000" b="50000"/>
          </a:path>
          <a:tileRect/>
        </a:gradFill>
        <a:effectLst/>
      </p:bgPr>
    </p:bg>
    <p:spTree>
      <p:nvGrpSpPr>
        <p:cNvPr id="1" name="Shape 13"/>
        <p:cNvGrpSpPr/>
        <p:nvPr/>
      </p:nvGrpSpPr>
      <p:grpSpPr>
        <a:xfrm>
          <a:off x="0" y="0"/>
          <a:ext cx="0" cy="0"/>
          <a:chOff x="0" y="0"/>
          <a:chExt cx="0" cy="0"/>
        </a:xfrm>
      </p:grpSpPr>
      <p:sp>
        <p:nvSpPr>
          <p:cNvPr id="14" name="Google Shape;14;p87"/>
          <p:cNvSpPr/>
          <p:nvPr/>
        </p:nvSpPr>
        <p:spPr>
          <a:xfrm>
            <a:off x="0" y="0"/>
            <a:ext cx="12192000" cy="6858000"/>
          </a:xfrm>
          <a:prstGeom prst="rect">
            <a:avLst/>
          </a:prstGeom>
          <a:blipFill rotWithShape="1">
            <a:blip r:embed="rId2">
              <a:alphaModFix amt="12000"/>
            </a:blip>
            <a:tile tx="-368300" ty="203200" sx="64000" sy="64000" flip="none" algn="tl"/>
          </a:bli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FFFFFF"/>
                </a:solidFill>
                <a:latin typeface="Century Gothic"/>
                <a:ea typeface="Century Gothic"/>
                <a:cs typeface="Century Gothic"/>
                <a:sym typeface="Century Gothic"/>
              </a:rPr>
              <a:t>C</a:t>
            </a:r>
            <a:endParaRPr sz="1400" b="0" i="0" u="none" strike="noStrike" cap="none">
              <a:solidFill>
                <a:srgbClr val="000000"/>
              </a:solidFill>
              <a:latin typeface="Arial"/>
              <a:ea typeface="Arial"/>
              <a:cs typeface="Arial"/>
              <a:sym typeface="Arial"/>
            </a:endParaRPr>
          </a:p>
        </p:txBody>
      </p:sp>
      <p:sp>
        <p:nvSpPr>
          <p:cNvPr id="15" name="Google Shape;15;p87"/>
          <p:cNvSpPr/>
          <p:nvPr/>
        </p:nvSpPr>
        <p:spPr>
          <a:xfrm>
            <a:off x="1307870" y="1267730"/>
            <a:ext cx="9576262" cy="4307950"/>
          </a:xfrm>
          <a:prstGeom prst="rect">
            <a:avLst/>
          </a:prstGeom>
          <a:solidFill>
            <a:schemeClr val="dk2"/>
          </a:solidFill>
          <a:ln>
            <a:noFill/>
          </a:ln>
          <a:effectLst>
            <a:outerShdw blurRad="50800" algn="ctr" rotWithShape="0">
              <a:srgbClr val="000000">
                <a:alpha val="65098"/>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 name="Google Shape;16;p87"/>
          <p:cNvSpPr/>
          <p:nvPr/>
        </p:nvSpPr>
        <p:spPr>
          <a:xfrm>
            <a:off x="1447801" y="1411615"/>
            <a:ext cx="9296400" cy="4034770"/>
          </a:xfrm>
          <a:prstGeom prst="rect">
            <a:avLst/>
          </a:prstGeom>
          <a:noFill/>
          <a:ln w="9525" cap="sq" cmpd="sng">
            <a:solidFill>
              <a:schemeClr val="lt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 name="Google Shape;17;p87"/>
          <p:cNvSpPr/>
          <p:nvPr/>
        </p:nvSpPr>
        <p:spPr>
          <a:xfrm>
            <a:off x="5135880" y="1267730"/>
            <a:ext cx="1920240" cy="73152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8" name="Google Shape;18;p87"/>
          <p:cNvGrpSpPr/>
          <p:nvPr/>
        </p:nvGrpSpPr>
        <p:grpSpPr>
          <a:xfrm>
            <a:off x="5250180" y="1267730"/>
            <a:ext cx="1691640" cy="645295"/>
            <a:chOff x="5318306" y="1386268"/>
            <a:chExt cx="1567331" cy="645295"/>
          </a:xfrm>
        </p:grpSpPr>
        <p:cxnSp>
          <p:nvCxnSpPr>
            <p:cNvPr id="19" name="Google Shape;19;p87"/>
            <p:cNvCxnSpPr/>
            <p:nvPr/>
          </p:nvCxnSpPr>
          <p:spPr>
            <a:xfrm>
              <a:off x="5318306" y="1386268"/>
              <a:ext cx="0" cy="640080"/>
            </a:xfrm>
            <a:prstGeom prst="straightConnector1">
              <a:avLst/>
            </a:prstGeom>
            <a:solidFill>
              <a:srgbClr val="262626"/>
            </a:solidFill>
            <a:ln w="9525" cap="flat" cmpd="sng">
              <a:solidFill>
                <a:srgbClr val="D3E9F3"/>
              </a:solidFill>
              <a:prstDash val="solid"/>
              <a:miter lim="800000"/>
              <a:headEnd type="none" w="sm" len="sm"/>
              <a:tailEnd type="none" w="sm" len="sm"/>
            </a:ln>
          </p:spPr>
        </p:cxnSp>
        <p:cxnSp>
          <p:nvCxnSpPr>
            <p:cNvPr id="20" name="Google Shape;20;p87"/>
            <p:cNvCxnSpPr/>
            <p:nvPr/>
          </p:nvCxnSpPr>
          <p:spPr>
            <a:xfrm>
              <a:off x="6885637" y="1386268"/>
              <a:ext cx="0" cy="640080"/>
            </a:xfrm>
            <a:prstGeom prst="straightConnector1">
              <a:avLst/>
            </a:prstGeom>
            <a:solidFill>
              <a:srgbClr val="262626"/>
            </a:solidFill>
            <a:ln w="9525" cap="flat" cmpd="sng">
              <a:solidFill>
                <a:srgbClr val="D3E9F3"/>
              </a:solidFill>
              <a:prstDash val="solid"/>
              <a:miter lim="800000"/>
              <a:headEnd type="none" w="sm" len="sm"/>
              <a:tailEnd type="none" w="sm" len="sm"/>
            </a:ln>
          </p:spPr>
        </p:cxnSp>
        <p:cxnSp>
          <p:nvCxnSpPr>
            <p:cNvPr id="21" name="Google Shape;21;p87"/>
            <p:cNvCxnSpPr/>
            <p:nvPr/>
          </p:nvCxnSpPr>
          <p:spPr>
            <a:xfrm>
              <a:off x="5318306" y="2031563"/>
              <a:ext cx="1567331" cy="0"/>
            </a:xfrm>
            <a:prstGeom prst="straightConnector1">
              <a:avLst/>
            </a:prstGeom>
            <a:solidFill>
              <a:srgbClr val="262626"/>
            </a:solidFill>
            <a:ln w="9525" cap="flat" cmpd="sng">
              <a:solidFill>
                <a:srgbClr val="D3E9F3"/>
              </a:solidFill>
              <a:prstDash val="solid"/>
              <a:miter lim="800000"/>
              <a:headEnd type="none" w="sm" len="sm"/>
              <a:tailEnd type="none" w="sm" len="sm"/>
            </a:ln>
          </p:spPr>
        </p:cxnSp>
      </p:grpSp>
      <p:sp>
        <p:nvSpPr>
          <p:cNvPr id="22" name="Google Shape;22;p87"/>
          <p:cNvSpPr txBox="1">
            <a:spLocks noGrp="1"/>
          </p:cNvSpPr>
          <p:nvPr>
            <p:ph type="ctrTitle"/>
          </p:nvPr>
        </p:nvSpPr>
        <p:spPr>
          <a:xfrm>
            <a:off x="1561708" y="2091263"/>
            <a:ext cx="9068586" cy="2590800"/>
          </a:xfrm>
          <a:prstGeom prst="rect">
            <a:avLst/>
          </a:prstGeom>
          <a:noFill/>
          <a:ln>
            <a:noFill/>
          </a:ln>
        </p:spPr>
        <p:txBody>
          <a:bodyPr spcFirstLastPara="1" wrap="square" lIns="91425" tIns="45700" rIns="91425" bIns="45700" anchor="ctr" anchorCtr="0">
            <a:noAutofit/>
          </a:bodyPr>
          <a:lstStyle>
            <a:lvl1pPr lvl="0" algn="ctr">
              <a:lnSpc>
                <a:spcPct val="83000"/>
              </a:lnSpc>
              <a:spcBef>
                <a:spcPts val="0"/>
              </a:spcBef>
              <a:spcAft>
                <a:spcPts val="0"/>
              </a:spcAft>
              <a:buClr>
                <a:schemeClr val="lt1"/>
              </a:buClr>
              <a:buSzPts val="7200"/>
              <a:buFont typeface="Century Gothic"/>
              <a:buNone/>
              <a:defRPr sz="7200" b="0" cap="none">
                <a:solidFill>
                  <a:schemeClr val="lt1"/>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87"/>
          <p:cNvSpPr txBox="1">
            <a:spLocks noGrp="1"/>
          </p:cNvSpPr>
          <p:nvPr>
            <p:ph type="subTitle" idx="1"/>
          </p:nvPr>
        </p:nvSpPr>
        <p:spPr>
          <a:xfrm>
            <a:off x="1562100" y="4682062"/>
            <a:ext cx="9070848" cy="457201"/>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0"/>
              </a:spcBef>
              <a:spcAft>
                <a:spcPts val="0"/>
              </a:spcAft>
              <a:buSzPts val="1600"/>
              <a:buNone/>
              <a:defRPr sz="1600">
                <a:solidFill>
                  <a:schemeClr val="lt2"/>
                </a:solidFill>
              </a:defRPr>
            </a:lvl1pPr>
            <a:lvl2pPr lvl="1" algn="ctr">
              <a:lnSpc>
                <a:spcPct val="100000"/>
              </a:lnSpc>
              <a:spcBef>
                <a:spcPts val="500"/>
              </a:spcBef>
              <a:spcAft>
                <a:spcPts val="0"/>
              </a:spcAft>
              <a:buSzPts val="1600"/>
              <a:buNone/>
              <a:defRPr sz="1600"/>
            </a:lvl2pPr>
            <a:lvl3pPr lvl="2" algn="ctr">
              <a:lnSpc>
                <a:spcPct val="100000"/>
              </a:lnSpc>
              <a:spcBef>
                <a:spcPts val="500"/>
              </a:spcBef>
              <a:spcAft>
                <a:spcPts val="0"/>
              </a:spcAft>
              <a:buSzPts val="1600"/>
              <a:buNone/>
              <a:defRPr sz="1600"/>
            </a:lvl3pPr>
            <a:lvl4pPr lvl="3" algn="ctr">
              <a:lnSpc>
                <a:spcPct val="100000"/>
              </a:lnSpc>
              <a:spcBef>
                <a:spcPts val="500"/>
              </a:spcBef>
              <a:spcAft>
                <a:spcPts val="0"/>
              </a:spcAft>
              <a:buSzPts val="1600"/>
              <a:buNone/>
              <a:defRPr sz="1600"/>
            </a:lvl4pPr>
            <a:lvl5pPr lvl="4" algn="ctr">
              <a:lnSpc>
                <a:spcPct val="100000"/>
              </a:lnSpc>
              <a:spcBef>
                <a:spcPts val="500"/>
              </a:spcBef>
              <a:spcAft>
                <a:spcPts val="0"/>
              </a:spcAft>
              <a:buSzPts val="1600"/>
              <a:buNone/>
              <a:defRPr sz="1600"/>
            </a:lvl5pPr>
            <a:lvl6pPr lvl="5" algn="ctr">
              <a:lnSpc>
                <a:spcPct val="100000"/>
              </a:lnSpc>
              <a:spcBef>
                <a:spcPts val="500"/>
              </a:spcBef>
              <a:spcAft>
                <a:spcPts val="0"/>
              </a:spcAft>
              <a:buSzPts val="1600"/>
              <a:buNone/>
              <a:defRPr sz="1600"/>
            </a:lvl6pPr>
            <a:lvl7pPr lvl="6" algn="ctr">
              <a:lnSpc>
                <a:spcPct val="100000"/>
              </a:lnSpc>
              <a:spcBef>
                <a:spcPts val="500"/>
              </a:spcBef>
              <a:spcAft>
                <a:spcPts val="0"/>
              </a:spcAft>
              <a:buSzPts val="1600"/>
              <a:buNone/>
              <a:defRPr sz="1600"/>
            </a:lvl7pPr>
            <a:lvl8pPr lvl="7" algn="ctr">
              <a:lnSpc>
                <a:spcPct val="100000"/>
              </a:lnSpc>
              <a:spcBef>
                <a:spcPts val="500"/>
              </a:spcBef>
              <a:spcAft>
                <a:spcPts val="0"/>
              </a:spcAft>
              <a:buSzPts val="1600"/>
              <a:buNone/>
              <a:defRPr sz="1600"/>
            </a:lvl8pPr>
            <a:lvl9pPr lvl="8" algn="ctr">
              <a:lnSpc>
                <a:spcPct val="100000"/>
              </a:lnSpc>
              <a:spcBef>
                <a:spcPts val="500"/>
              </a:spcBef>
              <a:spcAft>
                <a:spcPts val="0"/>
              </a:spcAft>
              <a:buSzPts val="1600"/>
              <a:buNone/>
              <a:defRPr sz="1600"/>
            </a:lvl9pPr>
          </a:lstStyle>
          <a:p>
            <a:endParaRPr/>
          </a:p>
        </p:txBody>
      </p:sp>
      <p:sp>
        <p:nvSpPr>
          <p:cNvPr id="24" name="Google Shape;24;p87"/>
          <p:cNvSpPr txBox="1">
            <a:spLocks noGrp="1"/>
          </p:cNvSpPr>
          <p:nvPr>
            <p:ph type="dt" idx="10"/>
          </p:nvPr>
        </p:nvSpPr>
        <p:spPr>
          <a:xfrm>
            <a:off x="5318760" y="1341255"/>
            <a:ext cx="1554480" cy="527213"/>
          </a:xfrm>
          <a:prstGeom prst="rect">
            <a:avLst/>
          </a:prstGeom>
          <a:noFill/>
          <a:ln>
            <a:noFill/>
          </a:ln>
        </p:spPr>
        <p:txBody>
          <a:bodyPr spcFirstLastPara="1" wrap="square" lIns="91425" tIns="45700" rIns="91425" bIns="45700" anchor="b" anchorCtr="0">
            <a:noAutofit/>
          </a:bodyPr>
          <a:lstStyle>
            <a:lvl1pPr lvl="0" algn="ctr">
              <a:lnSpc>
                <a:spcPct val="100000"/>
              </a:lnSpc>
              <a:spcBef>
                <a:spcPts val="0"/>
              </a:spcBef>
              <a:spcAft>
                <a:spcPts val="0"/>
              </a:spcAft>
              <a:buSzPts val="1400"/>
              <a:buNone/>
              <a:defRPr sz="1300">
                <a:solidFill>
                  <a:srgbClr val="FFFFFF"/>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87"/>
          <p:cNvSpPr txBox="1">
            <a:spLocks noGrp="1"/>
          </p:cNvSpPr>
          <p:nvPr>
            <p:ph type="ftr" idx="11"/>
          </p:nvPr>
        </p:nvSpPr>
        <p:spPr>
          <a:xfrm>
            <a:off x="1453896" y="5212080"/>
            <a:ext cx="5905500" cy="2286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solidFill>
                  <a:schemeClr val="l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87"/>
          <p:cNvSpPr txBox="1">
            <a:spLocks noGrp="1"/>
          </p:cNvSpPr>
          <p:nvPr>
            <p:ph type="sldNum" idx="12"/>
          </p:nvPr>
        </p:nvSpPr>
        <p:spPr>
          <a:xfrm>
            <a:off x="8606919" y="5212080"/>
            <a:ext cx="2111881" cy="22860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0440304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 Header">
    <p:bg>
      <p:bgPr>
        <a:gradFill>
          <a:gsLst>
            <a:gs pos="0">
              <a:srgbClr val="B0DBFF"/>
            </a:gs>
            <a:gs pos="100000">
              <a:srgbClr val="CBE8FE"/>
            </a:gs>
          </a:gsLst>
          <a:path path="circle">
            <a:fillToRect l="50000" t="50000" r="50000" b="50000"/>
          </a:path>
          <a:tileRect/>
        </a:gradFill>
        <a:effectLst/>
      </p:bgPr>
    </p:bg>
    <p:spTree>
      <p:nvGrpSpPr>
        <p:cNvPr id="1" name="Shape 27"/>
        <p:cNvGrpSpPr/>
        <p:nvPr/>
      </p:nvGrpSpPr>
      <p:grpSpPr>
        <a:xfrm>
          <a:off x="0" y="0"/>
          <a:ext cx="0" cy="0"/>
          <a:chOff x="0" y="0"/>
          <a:chExt cx="0" cy="0"/>
        </a:xfrm>
      </p:grpSpPr>
      <p:sp>
        <p:nvSpPr>
          <p:cNvPr id="28" name="Google Shape;28;p90"/>
          <p:cNvSpPr/>
          <p:nvPr/>
        </p:nvSpPr>
        <p:spPr>
          <a:xfrm>
            <a:off x="0" y="0"/>
            <a:ext cx="12192000" cy="6858000"/>
          </a:xfrm>
          <a:prstGeom prst="rect">
            <a:avLst/>
          </a:prstGeom>
          <a:blipFill rotWithShape="1">
            <a:blip r:embed="rId2">
              <a:alphaModFix amt="12000"/>
            </a:blip>
            <a:tile tx="-368300" ty="203200" sx="64000" sy="64000" flip="none" algn="tl"/>
          </a:bli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FFFFFF"/>
                </a:solidFill>
                <a:latin typeface="Century Gothic"/>
                <a:ea typeface="Century Gothic"/>
                <a:cs typeface="Century Gothic"/>
                <a:sym typeface="Century Gothic"/>
              </a:rPr>
              <a:t>C</a:t>
            </a:r>
            <a:endParaRPr sz="1400" b="0" i="0" u="none" strike="noStrike" cap="none">
              <a:solidFill>
                <a:srgbClr val="000000"/>
              </a:solidFill>
              <a:latin typeface="Arial"/>
              <a:ea typeface="Arial"/>
              <a:cs typeface="Arial"/>
              <a:sym typeface="Arial"/>
            </a:endParaRPr>
          </a:p>
        </p:txBody>
      </p:sp>
      <p:sp>
        <p:nvSpPr>
          <p:cNvPr id="29" name="Google Shape;29;p90"/>
          <p:cNvSpPr/>
          <p:nvPr/>
        </p:nvSpPr>
        <p:spPr>
          <a:xfrm>
            <a:off x="1307870" y="1267730"/>
            <a:ext cx="9576262" cy="4307950"/>
          </a:xfrm>
          <a:prstGeom prst="rect">
            <a:avLst/>
          </a:prstGeom>
          <a:solidFill>
            <a:schemeClr val="dk2"/>
          </a:solidFill>
          <a:ln>
            <a:noFill/>
          </a:ln>
          <a:effectLst>
            <a:outerShdw blurRad="50800" algn="ctr" rotWithShape="0">
              <a:srgbClr val="000000">
                <a:alpha val="65098"/>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 name="Google Shape;30;p90"/>
          <p:cNvSpPr/>
          <p:nvPr/>
        </p:nvSpPr>
        <p:spPr>
          <a:xfrm>
            <a:off x="1447801" y="1411615"/>
            <a:ext cx="9296400" cy="4034770"/>
          </a:xfrm>
          <a:prstGeom prst="rect">
            <a:avLst/>
          </a:prstGeom>
          <a:noFill/>
          <a:ln w="9525" cap="sq" cmpd="sng">
            <a:solidFill>
              <a:schemeClr val="lt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 name="Google Shape;31;p90"/>
          <p:cNvSpPr/>
          <p:nvPr/>
        </p:nvSpPr>
        <p:spPr>
          <a:xfrm>
            <a:off x="5135880" y="1267730"/>
            <a:ext cx="1920240" cy="73152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32" name="Google Shape;32;p90"/>
          <p:cNvGrpSpPr/>
          <p:nvPr/>
        </p:nvGrpSpPr>
        <p:grpSpPr>
          <a:xfrm>
            <a:off x="5250180" y="1267730"/>
            <a:ext cx="1691640" cy="645295"/>
            <a:chOff x="5318306" y="1386268"/>
            <a:chExt cx="1567331" cy="645295"/>
          </a:xfrm>
        </p:grpSpPr>
        <p:cxnSp>
          <p:nvCxnSpPr>
            <p:cNvPr id="33" name="Google Shape;33;p90"/>
            <p:cNvCxnSpPr/>
            <p:nvPr/>
          </p:nvCxnSpPr>
          <p:spPr>
            <a:xfrm>
              <a:off x="5318306" y="1386268"/>
              <a:ext cx="0" cy="640080"/>
            </a:xfrm>
            <a:prstGeom prst="straightConnector1">
              <a:avLst/>
            </a:prstGeom>
            <a:solidFill>
              <a:srgbClr val="262626"/>
            </a:solidFill>
            <a:ln w="9525" cap="flat" cmpd="sng">
              <a:solidFill>
                <a:srgbClr val="D3E9F3"/>
              </a:solidFill>
              <a:prstDash val="solid"/>
              <a:miter lim="800000"/>
              <a:headEnd type="none" w="sm" len="sm"/>
              <a:tailEnd type="none" w="sm" len="sm"/>
            </a:ln>
          </p:spPr>
        </p:cxnSp>
        <p:cxnSp>
          <p:nvCxnSpPr>
            <p:cNvPr id="34" name="Google Shape;34;p90"/>
            <p:cNvCxnSpPr/>
            <p:nvPr/>
          </p:nvCxnSpPr>
          <p:spPr>
            <a:xfrm>
              <a:off x="6885637" y="1386268"/>
              <a:ext cx="0" cy="640080"/>
            </a:xfrm>
            <a:prstGeom prst="straightConnector1">
              <a:avLst/>
            </a:prstGeom>
            <a:solidFill>
              <a:srgbClr val="262626"/>
            </a:solidFill>
            <a:ln w="9525" cap="flat" cmpd="sng">
              <a:solidFill>
                <a:srgbClr val="D3E9F3"/>
              </a:solidFill>
              <a:prstDash val="solid"/>
              <a:miter lim="800000"/>
              <a:headEnd type="none" w="sm" len="sm"/>
              <a:tailEnd type="none" w="sm" len="sm"/>
            </a:ln>
          </p:spPr>
        </p:cxnSp>
        <p:cxnSp>
          <p:nvCxnSpPr>
            <p:cNvPr id="35" name="Google Shape;35;p90"/>
            <p:cNvCxnSpPr/>
            <p:nvPr/>
          </p:nvCxnSpPr>
          <p:spPr>
            <a:xfrm>
              <a:off x="5318306" y="2031563"/>
              <a:ext cx="1567331" cy="0"/>
            </a:xfrm>
            <a:prstGeom prst="straightConnector1">
              <a:avLst/>
            </a:prstGeom>
            <a:solidFill>
              <a:srgbClr val="262626"/>
            </a:solidFill>
            <a:ln w="9525" cap="flat" cmpd="sng">
              <a:solidFill>
                <a:srgbClr val="D3E9F3"/>
              </a:solidFill>
              <a:prstDash val="solid"/>
              <a:miter lim="800000"/>
              <a:headEnd type="none" w="sm" len="sm"/>
              <a:tailEnd type="none" w="sm" len="sm"/>
            </a:ln>
          </p:spPr>
        </p:cxnSp>
      </p:grpSp>
      <p:sp>
        <p:nvSpPr>
          <p:cNvPr id="36" name="Google Shape;36;p90"/>
          <p:cNvSpPr txBox="1">
            <a:spLocks noGrp="1"/>
          </p:cNvSpPr>
          <p:nvPr>
            <p:ph type="title"/>
          </p:nvPr>
        </p:nvSpPr>
        <p:spPr>
          <a:xfrm>
            <a:off x="1563623" y="2094309"/>
            <a:ext cx="9070848" cy="2587752"/>
          </a:xfrm>
          <a:prstGeom prst="rect">
            <a:avLst/>
          </a:prstGeom>
          <a:noFill/>
          <a:ln>
            <a:noFill/>
          </a:ln>
        </p:spPr>
        <p:txBody>
          <a:bodyPr spcFirstLastPara="1" wrap="square" lIns="91425" tIns="45700" rIns="91425" bIns="45700" anchor="ctr" anchorCtr="0">
            <a:noAutofit/>
          </a:bodyPr>
          <a:lstStyle>
            <a:lvl1pPr lvl="0" algn="ctr">
              <a:lnSpc>
                <a:spcPct val="83000"/>
              </a:lnSpc>
              <a:spcBef>
                <a:spcPts val="0"/>
              </a:spcBef>
              <a:spcAft>
                <a:spcPts val="0"/>
              </a:spcAft>
              <a:buClr>
                <a:schemeClr val="lt1"/>
              </a:buClr>
              <a:buSzPts val="7200"/>
              <a:buFont typeface="Century Gothic"/>
              <a:buNone/>
              <a:defRPr sz="7200" cap="none">
                <a:solidFill>
                  <a:schemeClr val="lt1"/>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90"/>
          <p:cNvSpPr txBox="1">
            <a:spLocks noGrp="1"/>
          </p:cNvSpPr>
          <p:nvPr>
            <p:ph type="body" idx="1"/>
          </p:nvPr>
        </p:nvSpPr>
        <p:spPr>
          <a:xfrm>
            <a:off x="1563624" y="4682062"/>
            <a:ext cx="9070848" cy="457200"/>
          </a:xfrm>
          <a:prstGeom prst="rect">
            <a:avLst/>
          </a:prstGeom>
          <a:noFill/>
          <a:ln>
            <a:noFill/>
          </a:ln>
        </p:spPr>
        <p:txBody>
          <a:bodyPr spcFirstLastPara="1" wrap="square" lIns="91425" tIns="45700" rIns="91425" bIns="45700" anchor="t" anchorCtr="0">
            <a:normAutofit/>
          </a:bodyPr>
          <a:lstStyle>
            <a:lvl1pPr marL="457200" lvl="0" indent="-228600" algn="ctr">
              <a:lnSpc>
                <a:spcPct val="100000"/>
              </a:lnSpc>
              <a:spcBef>
                <a:spcPts val="900"/>
              </a:spcBef>
              <a:spcAft>
                <a:spcPts val="0"/>
              </a:spcAft>
              <a:buSzPts val="1600"/>
              <a:buNone/>
              <a:defRPr sz="1600">
                <a:solidFill>
                  <a:schemeClr val="lt2"/>
                </a:solidFill>
              </a:defRPr>
            </a:lvl1pPr>
            <a:lvl2pPr marL="914400" lvl="1" indent="-228600" algn="l">
              <a:lnSpc>
                <a:spcPct val="100000"/>
              </a:lnSpc>
              <a:spcBef>
                <a:spcPts val="500"/>
              </a:spcBef>
              <a:spcAft>
                <a:spcPts val="0"/>
              </a:spcAft>
              <a:buSzPts val="1600"/>
              <a:buNone/>
              <a:defRPr sz="1600">
                <a:solidFill>
                  <a:srgbClr val="888888"/>
                </a:solidFill>
              </a:defRPr>
            </a:lvl2pPr>
            <a:lvl3pPr marL="1371600" lvl="2" indent="-228600" algn="l">
              <a:lnSpc>
                <a:spcPct val="100000"/>
              </a:lnSpc>
              <a:spcBef>
                <a:spcPts val="500"/>
              </a:spcBef>
              <a:spcAft>
                <a:spcPts val="0"/>
              </a:spcAft>
              <a:buSzPts val="1600"/>
              <a:buNone/>
              <a:defRPr sz="1600">
                <a:solidFill>
                  <a:srgbClr val="888888"/>
                </a:solidFill>
              </a:defRPr>
            </a:lvl3pPr>
            <a:lvl4pPr marL="1828800" lvl="3" indent="-228600" algn="l">
              <a:lnSpc>
                <a:spcPct val="100000"/>
              </a:lnSpc>
              <a:spcBef>
                <a:spcPts val="500"/>
              </a:spcBef>
              <a:spcAft>
                <a:spcPts val="0"/>
              </a:spcAft>
              <a:buSzPts val="1400"/>
              <a:buNone/>
              <a:defRPr sz="1400">
                <a:solidFill>
                  <a:srgbClr val="888888"/>
                </a:solidFill>
              </a:defRPr>
            </a:lvl4pPr>
            <a:lvl5pPr marL="2286000" lvl="4" indent="-228600" algn="l">
              <a:lnSpc>
                <a:spcPct val="100000"/>
              </a:lnSpc>
              <a:spcBef>
                <a:spcPts val="500"/>
              </a:spcBef>
              <a:spcAft>
                <a:spcPts val="0"/>
              </a:spcAft>
              <a:buSzPts val="1400"/>
              <a:buNone/>
              <a:defRPr sz="1400">
                <a:solidFill>
                  <a:srgbClr val="888888"/>
                </a:solidFill>
              </a:defRPr>
            </a:lvl5pPr>
            <a:lvl6pPr marL="2743200" lvl="5" indent="-228600" algn="l">
              <a:lnSpc>
                <a:spcPct val="100000"/>
              </a:lnSpc>
              <a:spcBef>
                <a:spcPts val="500"/>
              </a:spcBef>
              <a:spcAft>
                <a:spcPts val="0"/>
              </a:spcAft>
              <a:buSzPts val="1400"/>
              <a:buNone/>
              <a:defRPr sz="1400">
                <a:solidFill>
                  <a:srgbClr val="888888"/>
                </a:solidFill>
              </a:defRPr>
            </a:lvl6pPr>
            <a:lvl7pPr marL="3200400" lvl="6" indent="-228600" algn="l">
              <a:lnSpc>
                <a:spcPct val="100000"/>
              </a:lnSpc>
              <a:spcBef>
                <a:spcPts val="500"/>
              </a:spcBef>
              <a:spcAft>
                <a:spcPts val="0"/>
              </a:spcAft>
              <a:buSzPts val="1400"/>
              <a:buNone/>
              <a:defRPr sz="1400">
                <a:solidFill>
                  <a:srgbClr val="888888"/>
                </a:solidFill>
              </a:defRPr>
            </a:lvl7pPr>
            <a:lvl8pPr marL="3657600" lvl="7" indent="-228600" algn="l">
              <a:lnSpc>
                <a:spcPct val="100000"/>
              </a:lnSpc>
              <a:spcBef>
                <a:spcPts val="500"/>
              </a:spcBef>
              <a:spcAft>
                <a:spcPts val="0"/>
              </a:spcAft>
              <a:buSzPts val="1400"/>
              <a:buNone/>
              <a:defRPr sz="1400">
                <a:solidFill>
                  <a:srgbClr val="888888"/>
                </a:solidFill>
              </a:defRPr>
            </a:lvl8pPr>
            <a:lvl9pPr marL="4114800" lvl="8" indent="-228600" algn="l">
              <a:lnSpc>
                <a:spcPct val="100000"/>
              </a:lnSpc>
              <a:spcBef>
                <a:spcPts val="500"/>
              </a:spcBef>
              <a:spcAft>
                <a:spcPts val="0"/>
              </a:spcAft>
              <a:buSzPts val="1400"/>
              <a:buNone/>
              <a:defRPr sz="1400">
                <a:solidFill>
                  <a:srgbClr val="888888"/>
                </a:solidFill>
              </a:defRPr>
            </a:lvl9pPr>
          </a:lstStyle>
          <a:p>
            <a:endParaRPr/>
          </a:p>
        </p:txBody>
      </p:sp>
      <p:sp>
        <p:nvSpPr>
          <p:cNvPr id="38" name="Google Shape;38;p90"/>
          <p:cNvSpPr txBox="1">
            <a:spLocks noGrp="1"/>
          </p:cNvSpPr>
          <p:nvPr>
            <p:ph type="dt" idx="10"/>
          </p:nvPr>
        </p:nvSpPr>
        <p:spPr>
          <a:xfrm>
            <a:off x="5321808" y="1344502"/>
            <a:ext cx="1554480" cy="530352"/>
          </a:xfrm>
          <a:prstGeom prst="rect">
            <a:avLst/>
          </a:prstGeom>
          <a:noFill/>
          <a:ln>
            <a:noFill/>
          </a:ln>
        </p:spPr>
        <p:txBody>
          <a:bodyPr spcFirstLastPara="1" wrap="square" lIns="91425" tIns="45700" rIns="91425" bIns="45700" anchor="b" anchorCtr="0">
            <a:noAutofit/>
          </a:bodyPr>
          <a:lstStyle>
            <a:lvl1pPr lvl="0" algn="ctr">
              <a:lnSpc>
                <a:spcPct val="100000"/>
              </a:lnSpc>
              <a:spcBef>
                <a:spcPts val="0"/>
              </a:spcBef>
              <a:spcAft>
                <a:spcPts val="0"/>
              </a:spcAft>
              <a:buSzPts val="1400"/>
              <a:buNone/>
              <a:defRPr sz="1300">
                <a:solidFill>
                  <a:srgbClr val="FFFFFF"/>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90"/>
          <p:cNvSpPr txBox="1">
            <a:spLocks noGrp="1"/>
          </p:cNvSpPr>
          <p:nvPr>
            <p:ph type="ftr" idx="11"/>
          </p:nvPr>
        </p:nvSpPr>
        <p:spPr>
          <a:xfrm>
            <a:off x="1453896" y="5212080"/>
            <a:ext cx="5907024" cy="2286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solidFill>
                  <a:schemeClr val="l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90"/>
          <p:cNvSpPr txBox="1">
            <a:spLocks noGrp="1"/>
          </p:cNvSpPr>
          <p:nvPr>
            <p:ph type="sldNum" idx="12"/>
          </p:nvPr>
        </p:nvSpPr>
        <p:spPr>
          <a:xfrm>
            <a:off x="8604504" y="5212080"/>
            <a:ext cx="2112264" cy="22860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0285543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9"/>
        <p:cNvGrpSpPr/>
        <p:nvPr/>
      </p:nvGrpSpPr>
      <p:grpSpPr>
        <a:xfrm>
          <a:off x="0" y="0"/>
          <a:ext cx="0" cy="0"/>
          <a:chOff x="0" y="0"/>
          <a:chExt cx="0" cy="0"/>
        </a:xfrm>
      </p:grpSpPr>
      <p:sp>
        <p:nvSpPr>
          <p:cNvPr id="50" name="Google Shape;50;p88"/>
          <p:cNvSpPr txBox="1">
            <a:spLocks noGrp="1"/>
          </p:cNvSpPr>
          <p:nvPr>
            <p:ph type="title"/>
          </p:nvPr>
        </p:nvSpPr>
        <p:spPr>
          <a:xfrm>
            <a:off x="1066800" y="642594"/>
            <a:ext cx="10058400" cy="13716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FEFEF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88"/>
          <p:cNvSpPr txBox="1">
            <a:spLocks noGrp="1"/>
          </p:cNvSpPr>
          <p:nvPr>
            <p:ph type="body" idx="1"/>
          </p:nvPr>
        </p:nvSpPr>
        <p:spPr>
          <a:xfrm>
            <a:off x="1066800" y="2103120"/>
            <a:ext cx="10058400" cy="393192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900"/>
              </a:spcBef>
              <a:spcAft>
                <a:spcPts val="0"/>
              </a:spcAft>
              <a:buSzPts val="1800"/>
              <a:buChar char="•"/>
              <a:defRPr/>
            </a:lvl1pPr>
            <a:lvl2pPr marL="914400" lvl="1" indent="-342900" algn="l">
              <a:lnSpc>
                <a:spcPct val="100000"/>
              </a:lnSpc>
              <a:spcBef>
                <a:spcPts val="500"/>
              </a:spcBef>
              <a:spcAft>
                <a:spcPts val="0"/>
              </a:spcAft>
              <a:buSzPts val="1800"/>
              <a:buChar char="•"/>
              <a:defRPr/>
            </a:lvl2pPr>
            <a:lvl3pPr marL="1371600" lvl="2" indent="-342900" algn="l">
              <a:lnSpc>
                <a:spcPct val="100000"/>
              </a:lnSpc>
              <a:spcBef>
                <a:spcPts val="500"/>
              </a:spcBef>
              <a:spcAft>
                <a:spcPts val="0"/>
              </a:spcAft>
              <a:buSzPts val="1800"/>
              <a:buChar char="•"/>
              <a:defRPr/>
            </a:lvl3pPr>
            <a:lvl4pPr marL="1828800" lvl="3" indent="-342900" algn="l">
              <a:lnSpc>
                <a:spcPct val="100000"/>
              </a:lnSpc>
              <a:spcBef>
                <a:spcPts val="500"/>
              </a:spcBef>
              <a:spcAft>
                <a:spcPts val="0"/>
              </a:spcAft>
              <a:buSzPts val="1800"/>
              <a:buChar char="•"/>
              <a:defRPr/>
            </a:lvl4pPr>
            <a:lvl5pPr marL="2286000" lvl="4" indent="-342900" algn="l">
              <a:lnSpc>
                <a:spcPct val="100000"/>
              </a:lnSpc>
              <a:spcBef>
                <a:spcPts val="500"/>
              </a:spcBef>
              <a:spcAft>
                <a:spcPts val="0"/>
              </a:spcAft>
              <a:buSzPts val="1800"/>
              <a:buChar char="•"/>
              <a:defRPr/>
            </a:lvl5pPr>
            <a:lvl6pPr marL="2743200" lvl="5" indent="-342900" algn="l">
              <a:lnSpc>
                <a:spcPct val="100000"/>
              </a:lnSpc>
              <a:spcBef>
                <a:spcPts val="500"/>
              </a:spcBef>
              <a:spcAft>
                <a:spcPts val="0"/>
              </a:spcAft>
              <a:buSzPts val="1800"/>
              <a:buChar char="•"/>
              <a:defRPr/>
            </a:lvl6pPr>
            <a:lvl7pPr marL="3200400" lvl="6" indent="-342900" algn="l">
              <a:lnSpc>
                <a:spcPct val="100000"/>
              </a:lnSpc>
              <a:spcBef>
                <a:spcPts val="500"/>
              </a:spcBef>
              <a:spcAft>
                <a:spcPts val="0"/>
              </a:spcAft>
              <a:buSzPts val="1800"/>
              <a:buChar char="•"/>
              <a:defRPr/>
            </a:lvl7pPr>
            <a:lvl8pPr marL="3657600" lvl="7" indent="-342900" algn="l">
              <a:lnSpc>
                <a:spcPct val="100000"/>
              </a:lnSpc>
              <a:spcBef>
                <a:spcPts val="500"/>
              </a:spcBef>
              <a:spcAft>
                <a:spcPts val="0"/>
              </a:spcAft>
              <a:buSzPts val="1800"/>
              <a:buChar char="•"/>
              <a:defRPr/>
            </a:lvl8pPr>
            <a:lvl9pPr marL="4114800" lvl="8" indent="-342900" algn="l">
              <a:lnSpc>
                <a:spcPct val="100000"/>
              </a:lnSpc>
              <a:spcBef>
                <a:spcPts val="500"/>
              </a:spcBef>
              <a:spcAft>
                <a:spcPts val="0"/>
              </a:spcAft>
              <a:buSzPts val="1800"/>
              <a:buChar char="•"/>
              <a:defRPr/>
            </a:lvl9pPr>
          </a:lstStyle>
          <a:p>
            <a:endParaRPr/>
          </a:p>
        </p:txBody>
      </p:sp>
      <p:sp>
        <p:nvSpPr>
          <p:cNvPr id="52" name="Google Shape;52;p88"/>
          <p:cNvSpPr txBox="1">
            <a:spLocks noGrp="1"/>
          </p:cNvSpPr>
          <p:nvPr>
            <p:ph type="dt" idx="10"/>
          </p:nvPr>
        </p:nvSpPr>
        <p:spPr>
          <a:xfrm>
            <a:off x="389464" y="6214535"/>
            <a:ext cx="2743200" cy="256032"/>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8"/>
          <p:cNvSpPr txBox="1">
            <a:spLocks noGrp="1"/>
          </p:cNvSpPr>
          <p:nvPr>
            <p:ph type="ftr" idx="11"/>
          </p:nvPr>
        </p:nvSpPr>
        <p:spPr>
          <a:xfrm>
            <a:off x="3489960" y="6214535"/>
            <a:ext cx="5212080" cy="256032"/>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88"/>
          <p:cNvSpPr txBox="1">
            <a:spLocks noGrp="1"/>
          </p:cNvSpPr>
          <p:nvPr>
            <p:ph type="sldNum" idx="12"/>
          </p:nvPr>
        </p:nvSpPr>
        <p:spPr>
          <a:xfrm>
            <a:off x="10314667" y="6214535"/>
            <a:ext cx="1463040" cy="256032"/>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bg>
      <p:bgPr>
        <a:gradFill>
          <a:gsLst>
            <a:gs pos="0">
              <a:srgbClr val="B1DDFF"/>
            </a:gs>
            <a:gs pos="100000">
              <a:srgbClr val="CBE8FE"/>
            </a:gs>
          </a:gsLst>
          <a:path path="circle">
            <a:fillToRect l="50000" t="50000" r="50000" b="50000"/>
          </a:path>
          <a:tileRect/>
        </a:gradFill>
        <a:effectLst/>
      </p:bgPr>
    </p:bg>
    <p:spTree>
      <p:nvGrpSpPr>
        <p:cNvPr id="1" name="Shape 73"/>
        <p:cNvGrpSpPr/>
        <p:nvPr/>
      </p:nvGrpSpPr>
      <p:grpSpPr>
        <a:xfrm>
          <a:off x="0" y="0"/>
          <a:ext cx="0" cy="0"/>
          <a:chOff x="0" y="0"/>
          <a:chExt cx="0" cy="0"/>
        </a:xfrm>
      </p:grpSpPr>
      <p:sp>
        <p:nvSpPr>
          <p:cNvPr id="74" name="Google Shape;74;p86"/>
          <p:cNvSpPr/>
          <p:nvPr/>
        </p:nvSpPr>
        <p:spPr>
          <a:xfrm>
            <a:off x="0" y="0"/>
            <a:ext cx="12192000" cy="6858000"/>
          </a:xfrm>
          <a:prstGeom prst="rect">
            <a:avLst/>
          </a:prstGeom>
          <a:blipFill rotWithShape="1">
            <a:blip r:embed="rId2">
              <a:alphaModFix amt="12000"/>
            </a:blip>
            <a:tile tx="-368300" ty="203200" sx="64000" sy="64000" flip="none" algn="tl"/>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rgbClr val="FFFFFF"/>
                </a:solidFill>
                <a:latin typeface="Century Gothic"/>
                <a:ea typeface="Century Gothic"/>
                <a:cs typeface="Century Gothic"/>
                <a:sym typeface="Century Gothic"/>
              </a:rPr>
              <a:t>C</a:t>
            </a:r>
            <a:endParaRPr/>
          </a:p>
        </p:txBody>
      </p:sp>
      <p:sp>
        <p:nvSpPr>
          <p:cNvPr id="75" name="Google Shape;75;p86"/>
          <p:cNvSpPr/>
          <p:nvPr/>
        </p:nvSpPr>
        <p:spPr>
          <a:xfrm>
            <a:off x="1307870" y="1267730"/>
            <a:ext cx="9576262" cy="4307950"/>
          </a:xfrm>
          <a:prstGeom prst="rect">
            <a:avLst/>
          </a:prstGeom>
          <a:solidFill>
            <a:schemeClr val="dk2"/>
          </a:solidFill>
          <a:ln>
            <a:noFill/>
          </a:ln>
          <a:effectLst>
            <a:outerShdw blurRad="50800" algn="ctr" rotWithShape="0">
              <a:srgbClr val="000000">
                <a:alpha val="65882"/>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86"/>
          <p:cNvSpPr/>
          <p:nvPr/>
        </p:nvSpPr>
        <p:spPr>
          <a:xfrm>
            <a:off x="1447801" y="1411615"/>
            <a:ext cx="9296400" cy="4034770"/>
          </a:xfrm>
          <a:prstGeom prst="rect">
            <a:avLst/>
          </a:prstGeom>
          <a:noFill/>
          <a:ln w="9525" cap="sq" cmpd="sng">
            <a:solidFill>
              <a:schemeClr val="lt2"/>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86"/>
          <p:cNvSpPr/>
          <p:nvPr/>
        </p:nvSpPr>
        <p:spPr>
          <a:xfrm>
            <a:off x="5135880" y="1267730"/>
            <a:ext cx="1920240" cy="73152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8" name="Google Shape;78;p86"/>
          <p:cNvGrpSpPr/>
          <p:nvPr/>
        </p:nvGrpSpPr>
        <p:grpSpPr>
          <a:xfrm>
            <a:off x="5250180" y="1267730"/>
            <a:ext cx="1691640" cy="645295"/>
            <a:chOff x="5318306" y="1386268"/>
            <a:chExt cx="1567331" cy="645295"/>
          </a:xfrm>
        </p:grpSpPr>
        <p:cxnSp>
          <p:nvCxnSpPr>
            <p:cNvPr id="79" name="Google Shape;79;p86"/>
            <p:cNvCxnSpPr/>
            <p:nvPr/>
          </p:nvCxnSpPr>
          <p:spPr>
            <a:xfrm>
              <a:off x="5318306" y="1386268"/>
              <a:ext cx="0" cy="640080"/>
            </a:xfrm>
            <a:prstGeom prst="straightConnector1">
              <a:avLst/>
            </a:prstGeom>
            <a:solidFill>
              <a:srgbClr val="262626"/>
            </a:solidFill>
            <a:ln w="9525" cap="flat" cmpd="sng">
              <a:solidFill>
                <a:srgbClr val="D3E9F3"/>
              </a:solidFill>
              <a:prstDash val="solid"/>
              <a:miter lim="800000"/>
              <a:headEnd type="none" w="sm" len="sm"/>
              <a:tailEnd type="none" w="sm" len="sm"/>
            </a:ln>
          </p:spPr>
        </p:cxnSp>
        <p:cxnSp>
          <p:nvCxnSpPr>
            <p:cNvPr id="80" name="Google Shape;80;p86"/>
            <p:cNvCxnSpPr/>
            <p:nvPr/>
          </p:nvCxnSpPr>
          <p:spPr>
            <a:xfrm>
              <a:off x="6885637" y="1386268"/>
              <a:ext cx="0" cy="640080"/>
            </a:xfrm>
            <a:prstGeom prst="straightConnector1">
              <a:avLst/>
            </a:prstGeom>
            <a:solidFill>
              <a:srgbClr val="262626"/>
            </a:solidFill>
            <a:ln w="9525" cap="flat" cmpd="sng">
              <a:solidFill>
                <a:srgbClr val="D3E9F3"/>
              </a:solidFill>
              <a:prstDash val="solid"/>
              <a:miter lim="800000"/>
              <a:headEnd type="none" w="sm" len="sm"/>
              <a:tailEnd type="none" w="sm" len="sm"/>
            </a:ln>
          </p:spPr>
        </p:cxnSp>
        <p:cxnSp>
          <p:nvCxnSpPr>
            <p:cNvPr id="81" name="Google Shape;81;p86"/>
            <p:cNvCxnSpPr/>
            <p:nvPr/>
          </p:nvCxnSpPr>
          <p:spPr>
            <a:xfrm>
              <a:off x="5318306" y="2031563"/>
              <a:ext cx="1567331" cy="0"/>
            </a:xfrm>
            <a:prstGeom prst="straightConnector1">
              <a:avLst/>
            </a:prstGeom>
            <a:solidFill>
              <a:srgbClr val="262626"/>
            </a:solidFill>
            <a:ln w="9525" cap="flat" cmpd="sng">
              <a:solidFill>
                <a:srgbClr val="D3E9F3"/>
              </a:solidFill>
              <a:prstDash val="solid"/>
              <a:miter lim="800000"/>
              <a:headEnd type="none" w="sm" len="sm"/>
              <a:tailEnd type="none" w="sm" len="sm"/>
            </a:ln>
          </p:spPr>
        </p:cxnSp>
      </p:grpSp>
      <p:sp>
        <p:nvSpPr>
          <p:cNvPr id="82" name="Google Shape;82;p86"/>
          <p:cNvSpPr txBox="1">
            <a:spLocks noGrp="1"/>
          </p:cNvSpPr>
          <p:nvPr>
            <p:ph type="ctrTitle"/>
          </p:nvPr>
        </p:nvSpPr>
        <p:spPr>
          <a:xfrm>
            <a:off x="1561708" y="2091263"/>
            <a:ext cx="9068586" cy="2590800"/>
          </a:xfrm>
          <a:prstGeom prst="rect">
            <a:avLst/>
          </a:prstGeom>
          <a:noFill/>
          <a:ln>
            <a:noFill/>
          </a:ln>
        </p:spPr>
        <p:txBody>
          <a:bodyPr spcFirstLastPara="1" wrap="square" lIns="91425" tIns="45700" rIns="91425" bIns="45700" anchor="ctr" anchorCtr="0">
            <a:noAutofit/>
          </a:bodyPr>
          <a:lstStyle>
            <a:lvl1pPr lvl="0" algn="ctr">
              <a:lnSpc>
                <a:spcPct val="83000"/>
              </a:lnSpc>
              <a:spcBef>
                <a:spcPts val="0"/>
              </a:spcBef>
              <a:spcAft>
                <a:spcPts val="0"/>
              </a:spcAft>
              <a:buClr>
                <a:schemeClr val="lt1"/>
              </a:buClr>
              <a:buSzPts val="7200"/>
              <a:buFont typeface="Century Gothic"/>
              <a:buNone/>
              <a:defRPr sz="7200" b="0" cap="none">
                <a:solidFill>
                  <a:schemeClr val="lt1"/>
                </a:solidFill>
                <a:latin typeface="Century Gothic"/>
                <a:ea typeface="Century Gothic"/>
                <a:cs typeface="Century Gothic"/>
                <a:sym typeface="Century Gothic"/>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3" name="Google Shape;83;p86"/>
          <p:cNvSpPr txBox="1">
            <a:spLocks noGrp="1"/>
          </p:cNvSpPr>
          <p:nvPr>
            <p:ph type="subTitle" idx="1"/>
          </p:nvPr>
        </p:nvSpPr>
        <p:spPr>
          <a:xfrm>
            <a:off x="1562100" y="4682062"/>
            <a:ext cx="9070848" cy="457201"/>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0"/>
              </a:spcBef>
              <a:spcAft>
                <a:spcPts val="0"/>
              </a:spcAft>
              <a:buSzPts val="1600"/>
              <a:buNone/>
              <a:defRPr sz="1600">
                <a:solidFill>
                  <a:schemeClr val="lt2"/>
                </a:solidFill>
              </a:defRPr>
            </a:lvl1pPr>
            <a:lvl2pPr lvl="1" algn="ctr">
              <a:lnSpc>
                <a:spcPct val="100000"/>
              </a:lnSpc>
              <a:spcBef>
                <a:spcPts val="500"/>
              </a:spcBef>
              <a:spcAft>
                <a:spcPts val="0"/>
              </a:spcAft>
              <a:buSzPts val="1600"/>
              <a:buNone/>
              <a:defRPr sz="1600"/>
            </a:lvl2pPr>
            <a:lvl3pPr lvl="2" algn="ctr">
              <a:lnSpc>
                <a:spcPct val="100000"/>
              </a:lnSpc>
              <a:spcBef>
                <a:spcPts val="500"/>
              </a:spcBef>
              <a:spcAft>
                <a:spcPts val="0"/>
              </a:spcAft>
              <a:buSzPts val="1600"/>
              <a:buNone/>
              <a:defRPr sz="1600"/>
            </a:lvl3pPr>
            <a:lvl4pPr lvl="3" algn="ctr">
              <a:lnSpc>
                <a:spcPct val="100000"/>
              </a:lnSpc>
              <a:spcBef>
                <a:spcPts val="500"/>
              </a:spcBef>
              <a:spcAft>
                <a:spcPts val="0"/>
              </a:spcAft>
              <a:buSzPts val="1600"/>
              <a:buNone/>
              <a:defRPr sz="1600"/>
            </a:lvl4pPr>
            <a:lvl5pPr lvl="4" algn="ctr">
              <a:lnSpc>
                <a:spcPct val="100000"/>
              </a:lnSpc>
              <a:spcBef>
                <a:spcPts val="500"/>
              </a:spcBef>
              <a:spcAft>
                <a:spcPts val="0"/>
              </a:spcAft>
              <a:buSzPts val="1600"/>
              <a:buNone/>
              <a:defRPr sz="1600"/>
            </a:lvl5pPr>
            <a:lvl6pPr lvl="5" algn="ctr">
              <a:lnSpc>
                <a:spcPct val="100000"/>
              </a:lnSpc>
              <a:spcBef>
                <a:spcPts val="500"/>
              </a:spcBef>
              <a:spcAft>
                <a:spcPts val="0"/>
              </a:spcAft>
              <a:buSzPts val="1600"/>
              <a:buNone/>
              <a:defRPr sz="1600"/>
            </a:lvl6pPr>
            <a:lvl7pPr lvl="6" algn="ctr">
              <a:lnSpc>
                <a:spcPct val="100000"/>
              </a:lnSpc>
              <a:spcBef>
                <a:spcPts val="500"/>
              </a:spcBef>
              <a:spcAft>
                <a:spcPts val="0"/>
              </a:spcAft>
              <a:buSzPts val="1600"/>
              <a:buNone/>
              <a:defRPr sz="1600"/>
            </a:lvl7pPr>
            <a:lvl8pPr lvl="7" algn="ctr">
              <a:lnSpc>
                <a:spcPct val="100000"/>
              </a:lnSpc>
              <a:spcBef>
                <a:spcPts val="500"/>
              </a:spcBef>
              <a:spcAft>
                <a:spcPts val="0"/>
              </a:spcAft>
              <a:buSzPts val="1600"/>
              <a:buNone/>
              <a:defRPr sz="1600"/>
            </a:lvl8pPr>
            <a:lvl9pPr lvl="8" algn="ctr">
              <a:lnSpc>
                <a:spcPct val="100000"/>
              </a:lnSpc>
              <a:spcBef>
                <a:spcPts val="500"/>
              </a:spcBef>
              <a:spcAft>
                <a:spcPts val="0"/>
              </a:spcAft>
              <a:buSzPts val="1600"/>
              <a:buNone/>
              <a:defRPr sz="1600"/>
            </a:lvl9pPr>
          </a:lstStyle>
          <a:p>
            <a:endParaRPr/>
          </a:p>
        </p:txBody>
      </p:sp>
      <p:sp>
        <p:nvSpPr>
          <p:cNvPr id="84" name="Google Shape;84;p86"/>
          <p:cNvSpPr txBox="1">
            <a:spLocks noGrp="1"/>
          </p:cNvSpPr>
          <p:nvPr>
            <p:ph type="dt" idx="10"/>
          </p:nvPr>
        </p:nvSpPr>
        <p:spPr>
          <a:xfrm>
            <a:off x="5318760" y="1341255"/>
            <a:ext cx="1554480" cy="527213"/>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SzPts val="1400"/>
              <a:buNone/>
              <a:defRPr sz="1300">
                <a:solidFill>
                  <a:srgbClr val="FFFFFF"/>
                </a:solidFill>
                <a:latin typeface="Century Gothic"/>
                <a:ea typeface="Century Gothic"/>
                <a:cs typeface="Century Gothic"/>
                <a:sym typeface="Century Gothic"/>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86"/>
          <p:cNvSpPr txBox="1">
            <a:spLocks noGrp="1"/>
          </p:cNvSpPr>
          <p:nvPr>
            <p:ph type="ftr" idx="11"/>
          </p:nvPr>
        </p:nvSpPr>
        <p:spPr>
          <a:xfrm>
            <a:off x="1453896" y="5212080"/>
            <a:ext cx="5905500" cy="2286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solidFill>
                  <a:schemeClr val="l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86"/>
          <p:cNvSpPr txBox="1">
            <a:spLocks noGrp="1"/>
          </p:cNvSpPr>
          <p:nvPr>
            <p:ph type="sldNum" idx="12"/>
          </p:nvPr>
        </p:nvSpPr>
        <p:spPr>
          <a:xfrm>
            <a:off x="8606919" y="5212080"/>
            <a:ext cx="2111881" cy="228600"/>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sz="1000" b="0" i="0" u="none" strike="noStrike" cap="none">
                <a:solidFill>
                  <a:schemeClr val="lt2"/>
                </a:solidFill>
                <a:latin typeface="Century Gothic"/>
                <a:ea typeface="Century Gothic"/>
                <a:cs typeface="Century Gothic"/>
                <a:sym typeface="Century Gothic"/>
              </a:defRPr>
            </a:lvl1pPr>
            <a:lvl2pPr marL="0" lvl="1" indent="0" algn="r">
              <a:spcBef>
                <a:spcPts val="0"/>
              </a:spcBef>
              <a:buNone/>
              <a:defRPr sz="1000" b="0" i="0" u="none" strike="noStrike" cap="none">
                <a:solidFill>
                  <a:schemeClr val="lt2"/>
                </a:solidFill>
                <a:latin typeface="Century Gothic"/>
                <a:ea typeface="Century Gothic"/>
                <a:cs typeface="Century Gothic"/>
                <a:sym typeface="Century Gothic"/>
              </a:defRPr>
            </a:lvl2pPr>
            <a:lvl3pPr marL="0" lvl="2" indent="0" algn="r">
              <a:spcBef>
                <a:spcPts val="0"/>
              </a:spcBef>
              <a:buNone/>
              <a:defRPr sz="1000" b="0" i="0" u="none" strike="noStrike" cap="none">
                <a:solidFill>
                  <a:schemeClr val="lt2"/>
                </a:solidFill>
                <a:latin typeface="Century Gothic"/>
                <a:ea typeface="Century Gothic"/>
                <a:cs typeface="Century Gothic"/>
                <a:sym typeface="Century Gothic"/>
              </a:defRPr>
            </a:lvl3pPr>
            <a:lvl4pPr marL="0" lvl="3" indent="0" algn="r">
              <a:spcBef>
                <a:spcPts val="0"/>
              </a:spcBef>
              <a:buNone/>
              <a:defRPr sz="1000" b="0" i="0" u="none" strike="noStrike" cap="none">
                <a:solidFill>
                  <a:schemeClr val="lt2"/>
                </a:solidFill>
                <a:latin typeface="Century Gothic"/>
                <a:ea typeface="Century Gothic"/>
                <a:cs typeface="Century Gothic"/>
                <a:sym typeface="Century Gothic"/>
              </a:defRPr>
            </a:lvl4pPr>
            <a:lvl5pPr marL="0" lvl="4" indent="0" algn="r">
              <a:spcBef>
                <a:spcPts val="0"/>
              </a:spcBef>
              <a:buNone/>
              <a:defRPr sz="1000" b="0" i="0" u="none" strike="noStrike" cap="none">
                <a:solidFill>
                  <a:schemeClr val="lt2"/>
                </a:solidFill>
                <a:latin typeface="Century Gothic"/>
                <a:ea typeface="Century Gothic"/>
                <a:cs typeface="Century Gothic"/>
                <a:sym typeface="Century Gothic"/>
              </a:defRPr>
            </a:lvl5pPr>
            <a:lvl6pPr marL="0" lvl="5" indent="0" algn="r">
              <a:spcBef>
                <a:spcPts val="0"/>
              </a:spcBef>
              <a:buNone/>
              <a:defRPr sz="1000" b="0" i="0" u="none" strike="noStrike" cap="none">
                <a:solidFill>
                  <a:schemeClr val="lt2"/>
                </a:solidFill>
                <a:latin typeface="Century Gothic"/>
                <a:ea typeface="Century Gothic"/>
                <a:cs typeface="Century Gothic"/>
                <a:sym typeface="Century Gothic"/>
              </a:defRPr>
            </a:lvl6pPr>
            <a:lvl7pPr marL="0" lvl="6" indent="0" algn="r">
              <a:spcBef>
                <a:spcPts val="0"/>
              </a:spcBef>
              <a:buNone/>
              <a:defRPr sz="1000" b="0" i="0" u="none" strike="noStrike" cap="none">
                <a:solidFill>
                  <a:schemeClr val="lt2"/>
                </a:solidFill>
                <a:latin typeface="Century Gothic"/>
                <a:ea typeface="Century Gothic"/>
                <a:cs typeface="Century Gothic"/>
                <a:sym typeface="Century Gothic"/>
              </a:defRPr>
            </a:lvl7pPr>
            <a:lvl8pPr marL="0" lvl="7" indent="0" algn="r">
              <a:spcBef>
                <a:spcPts val="0"/>
              </a:spcBef>
              <a:buNone/>
              <a:defRPr sz="1000" b="0" i="0" u="none" strike="noStrike" cap="none">
                <a:solidFill>
                  <a:schemeClr val="lt2"/>
                </a:solidFill>
                <a:latin typeface="Century Gothic"/>
                <a:ea typeface="Century Gothic"/>
                <a:cs typeface="Century Gothic"/>
                <a:sym typeface="Century Gothic"/>
              </a:defRPr>
            </a:lvl8pPr>
            <a:lvl9pPr marL="0" lvl="8" indent="0" algn="r">
              <a:spcBef>
                <a:spcPts val="0"/>
              </a:spcBef>
              <a:buNone/>
              <a:defRPr sz="1000" b="0" i="0" u="none" strike="noStrike" cap="none">
                <a:solidFill>
                  <a:schemeClr val="lt2"/>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bg>
      <p:bgPr>
        <a:gradFill>
          <a:gsLst>
            <a:gs pos="0">
              <a:srgbClr val="B0DBFF"/>
            </a:gs>
            <a:gs pos="100000">
              <a:srgbClr val="CBE8FE"/>
            </a:gs>
          </a:gsLst>
          <a:path path="circle">
            <a:fillToRect l="50000" t="50000" r="50000" b="50000"/>
          </a:path>
          <a:tileRect/>
        </a:gradFill>
        <a:effectLst/>
      </p:bgPr>
    </p:bg>
    <p:spTree>
      <p:nvGrpSpPr>
        <p:cNvPr id="1" name="Shape 87"/>
        <p:cNvGrpSpPr/>
        <p:nvPr/>
      </p:nvGrpSpPr>
      <p:grpSpPr>
        <a:xfrm>
          <a:off x="0" y="0"/>
          <a:ext cx="0" cy="0"/>
          <a:chOff x="0" y="0"/>
          <a:chExt cx="0" cy="0"/>
        </a:xfrm>
      </p:grpSpPr>
      <p:sp>
        <p:nvSpPr>
          <p:cNvPr id="88" name="Google Shape;88;p89"/>
          <p:cNvSpPr/>
          <p:nvPr/>
        </p:nvSpPr>
        <p:spPr>
          <a:xfrm>
            <a:off x="0" y="0"/>
            <a:ext cx="12192000" cy="6858000"/>
          </a:xfrm>
          <a:prstGeom prst="rect">
            <a:avLst/>
          </a:prstGeom>
          <a:blipFill rotWithShape="1">
            <a:blip r:embed="rId2">
              <a:alphaModFix amt="12000"/>
            </a:blip>
            <a:tile tx="-368300" ty="203200" sx="64000" sy="64000" flip="none" algn="tl"/>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rgbClr val="FFFFFF"/>
                </a:solidFill>
                <a:latin typeface="Century Gothic"/>
                <a:ea typeface="Century Gothic"/>
                <a:cs typeface="Century Gothic"/>
                <a:sym typeface="Century Gothic"/>
              </a:rPr>
              <a:t>C</a:t>
            </a:r>
            <a:endParaRPr/>
          </a:p>
        </p:txBody>
      </p:sp>
      <p:sp>
        <p:nvSpPr>
          <p:cNvPr id="89" name="Google Shape;89;p89"/>
          <p:cNvSpPr/>
          <p:nvPr/>
        </p:nvSpPr>
        <p:spPr>
          <a:xfrm>
            <a:off x="1307870" y="1267730"/>
            <a:ext cx="9576262" cy="4307950"/>
          </a:xfrm>
          <a:prstGeom prst="rect">
            <a:avLst/>
          </a:prstGeom>
          <a:solidFill>
            <a:schemeClr val="dk2"/>
          </a:solidFill>
          <a:ln>
            <a:noFill/>
          </a:ln>
          <a:effectLst>
            <a:outerShdw blurRad="50800" algn="ctr" rotWithShape="0">
              <a:srgbClr val="000000">
                <a:alpha val="65882"/>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89"/>
          <p:cNvSpPr/>
          <p:nvPr/>
        </p:nvSpPr>
        <p:spPr>
          <a:xfrm>
            <a:off x="1447801" y="1411615"/>
            <a:ext cx="9296400" cy="4034770"/>
          </a:xfrm>
          <a:prstGeom prst="rect">
            <a:avLst/>
          </a:prstGeom>
          <a:noFill/>
          <a:ln w="9525" cap="sq" cmpd="sng">
            <a:solidFill>
              <a:schemeClr val="lt2"/>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89"/>
          <p:cNvSpPr/>
          <p:nvPr/>
        </p:nvSpPr>
        <p:spPr>
          <a:xfrm>
            <a:off x="5135880" y="1267730"/>
            <a:ext cx="1920240" cy="73152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2" name="Google Shape;92;p89"/>
          <p:cNvGrpSpPr/>
          <p:nvPr/>
        </p:nvGrpSpPr>
        <p:grpSpPr>
          <a:xfrm>
            <a:off x="5250180" y="1267730"/>
            <a:ext cx="1691640" cy="645295"/>
            <a:chOff x="5318306" y="1386268"/>
            <a:chExt cx="1567331" cy="645295"/>
          </a:xfrm>
        </p:grpSpPr>
        <p:cxnSp>
          <p:nvCxnSpPr>
            <p:cNvPr id="93" name="Google Shape;93;p89"/>
            <p:cNvCxnSpPr/>
            <p:nvPr/>
          </p:nvCxnSpPr>
          <p:spPr>
            <a:xfrm>
              <a:off x="5318306" y="1386268"/>
              <a:ext cx="0" cy="640080"/>
            </a:xfrm>
            <a:prstGeom prst="straightConnector1">
              <a:avLst/>
            </a:prstGeom>
            <a:solidFill>
              <a:srgbClr val="262626"/>
            </a:solidFill>
            <a:ln w="9525" cap="flat" cmpd="sng">
              <a:solidFill>
                <a:srgbClr val="D3E9F3"/>
              </a:solidFill>
              <a:prstDash val="solid"/>
              <a:miter lim="800000"/>
              <a:headEnd type="none" w="sm" len="sm"/>
              <a:tailEnd type="none" w="sm" len="sm"/>
            </a:ln>
          </p:spPr>
        </p:cxnSp>
        <p:cxnSp>
          <p:nvCxnSpPr>
            <p:cNvPr id="94" name="Google Shape;94;p89"/>
            <p:cNvCxnSpPr/>
            <p:nvPr/>
          </p:nvCxnSpPr>
          <p:spPr>
            <a:xfrm>
              <a:off x="6885637" y="1386268"/>
              <a:ext cx="0" cy="640080"/>
            </a:xfrm>
            <a:prstGeom prst="straightConnector1">
              <a:avLst/>
            </a:prstGeom>
            <a:solidFill>
              <a:srgbClr val="262626"/>
            </a:solidFill>
            <a:ln w="9525" cap="flat" cmpd="sng">
              <a:solidFill>
                <a:srgbClr val="D3E9F3"/>
              </a:solidFill>
              <a:prstDash val="solid"/>
              <a:miter lim="800000"/>
              <a:headEnd type="none" w="sm" len="sm"/>
              <a:tailEnd type="none" w="sm" len="sm"/>
            </a:ln>
          </p:spPr>
        </p:cxnSp>
        <p:cxnSp>
          <p:nvCxnSpPr>
            <p:cNvPr id="95" name="Google Shape;95;p89"/>
            <p:cNvCxnSpPr/>
            <p:nvPr/>
          </p:nvCxnSpPr>
          <p:spPr>
            <a:xfrm>
              <a:off x="5318306" y="2031563"/>
              <a:ext cx="1567331" cy="0"/>
            </a:xfrm>
            <a:prstGeom prst="straightConnector1">
              <a:avLst/>
            </a:prstGeom>
            <a:solidFill>
              <a:srgbClr val="262626"/>
            </a:solidFill>
            <a:ln w="9525" cap="flat" cmpd="sng">
              <a:solidFill>
                <a:srgbClr val="D3E9F3"/>
              </a:solidFill>
              <a:prstDash val="solid"/>
              <a:miter lim="800000"/>
              <a:headEnd type="none" w="sm" len="sm"/>
              <a:tailEnd type="none" w="sm" len="sm"/>
            </a:ln>
          </p:spPr>
        </p:cxnSp>
      </p:grpSp>
      <p:sp>
        <p:nvSpPr>
          <p:cNvPr id="96" name="Google Shape;96;p89"/>
          <p:cNvSpPr txBox="1">
            <a:spLocks noGrp="1"/>
          </p:cNvSpPr>
          <p:nvPr>
            <p:ph type="title"/>
          </p:nvPr>
        </p:nvSpPr>
        <p:spPr>
          <a:xfrm>
            <a:off x="1563623" y="2094309"/>
            <a:ext cx="9070848" cy="2587752"/>
          </a:xfrm>
          <a:prstGeom prst="rect">
            <a:avLst/>
          </a:prstGeom>
          <a:noFill/>
          <a:ln>
            <a:noFill/>
          </a:ln>
        </p:spPr>
        <p:txBody>
          <a:bodyPr spcFirstLastPara="1" wrap="square" lIns="91425" tIns="45700" rIns="91425" bIns="45700" anchor="ctr" anchorCtr="0">
            <a:noAutofit/>
          </a:bodyPr>
          <a:lstStyle>
            <a:lvl1pPr lvl="0" algn="ctr">
              <a:lnSpc>
                <a:spcPct val="83000"/>
              </a:lnSpc>
              <a:spcBef>
                <a:spcPts val="0"/>
              </a:spcBef>
              <a:spcAft>
                <a:spcPts val="0"/>
              </a:spcAft>
              <a:buClr>
                <a:schemeClr val="lt1"/>
              </a:buClr>
              <a:buSzPts val="7200"/>
              <a:buFont typeface="Century Gothic"/>
              <a:buNone/>
              <a:defRPr sz="7200" cap="none">
                <a:solidFill>
                  <a:schemeClr val="lt1"/>
                </a:solidFill>
                <a:latin typeface="Century Gothic"/>
                <a:ea typeface="Century Gothic"/>
                <a:cs typeface="Century Gothic"/>
                <a:sym typeface="Century Gothic"/>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7" name="Google Shape;97;p89"/>
          <p:cNvSpPr txBox="1">
            <a:spLocks noGrp="1"/>
          </p:cNvSpPr>
          <p:nvPr>
            <p:ph type="body" idx="1"/>
          </p:nvPr>
        </p:nvSpPr>
        <p:spPr>
          <a:xfrm>
            <a:off x="1563624" y="4682062"/>
            <a:ext cx="9070848" cy="457200"/>
          </a:xfrm>
          <a:prstGeom prst="rect">
            <a:avLst/>
          </a:prstGeom>
          <a:noFill/>
          <a:ln>
            <a:noFill/>
          </a:ln>
        </p:spPr>
        <p:txBody>
          <a:bodyPr spcFirstLastPara="1" wrap="square" lIns="91425" tIns="45700" rIns="91425" bIns="45700" anchor="t" anchorCtr="0">
            <a:normAutofit/>
          </a:bodyPr>
          <a:lstStyle>
            <a:lvl1pPr marL="457200" lvl="0" indent="-228600" algn="ctr">
              <a:lnSpc>
                <a:spcPct val="100000"/>
              </a:lnSpc>
              <a:spcBef>
                <a:spcPts val="900"/>
              </a:spcBef>
              <a:spcAft>
                <a:spcPts val="0"/>
              </a:spcAft>
              <a:buSzPts val="1600"/>
              <a:buNone/>
              <a:defRPr sz="1600">
                <a:solidFill>
                  <a:schemeClr val="lt2"/>
                </a:solidFill>
              </a:defRPr>
            </a:lvl1pPr>
            <a:lvl2pPr marL="914400" lvl="1" indent="-228600" algn="l">
              <a:lnSpc>
                <a:spcPct val="100000"/>
              </a:lnSpc>
              <a:spcBef>
                <a:spcPts val="500"/>
              </a:spcBef>
              <a:spcAft>
                <a:spcPts val="0"/>
              </a:spcAft>
              <a:buSzPts val="1600"/>
              <a:buNone/>
              <a:defRPr sz="1600">
                <a:solidFill>
                  <a:srgbClr val="888888"/>
                </a:solidFill>
              </a:defRPr>
            </a:lvl2pPr>
            <a:lvl3pPr marL="1371600" lvl="2" indent="-228600" algn="l">
              <a:lnSpc>
                <a:spcPct val="100000"/>
              </a:lnSpc>
              <a:spcBef>
                <a:spcPts val="500"/>
              </a:spcBef>
              <a:spcAft>
                <a:spcPts val="0"/>
              </a:spcAft>
              <a:buSzPts val="1600"/>
              <a:buNone/>
              <a:defRPr sz="1600">
                <a:solidFill>
                  <a:srgbClr val="888888"/>
                </a:solidFill>
              </a:defRPr>
            </a:lvl3pPr>
            <a:lvl4pPr marL="1828800" lvl="3" indent="-228600" algn="l">
              <a:lnSpc>
                <a:spcPct val="100000"/>
              </a:lnSpc>
              <a:spcBef>
                <a:spcPts val="500"/>
              </a:spcBef>
              <a:spcAft>
                <a:spcPts val="0"/>
              </a:spcAft>
              <a:buSzPts val="1400"/>
              <a:buNone/>
              <a:defRPr sz="1400">
                <a:solidFill>
                  <a:srgbClr val="888888"/>
                </a:solidFill>
              </a:defRPr>
            </a:lvl4pPr>
            <a:lvl5pPr marL="2286000" lvl="4" indent="-228600" algn="l">
              <a:lnSpc>
                <a:spcPct val="100000"/>
              </a:lnSpc>
              <a:spcBef>
                <a:spcPts val="500"/>
              </a:spcBef>
              <a:spcAft>
                <a:spcPts val="0"/>
              </a:spcAft>
              <a:buSzPts val="1400"/>
              <a:buNone/>
              <a:defRPr sz="1400">
                <a:solidFill>
                  <a:srgbClr val="888888"/>
                </a:solidFill>
              </a:defRPr>
            </a:lvl5pPr>
            <a:lvl6pPr marL="2743200" lvl="5" indent="-228600" algn="l">
              <a:lnSpc>
                <a:spcPct val="100000"/>
              </a:lnSpc>
              <a:spcBef>
                <a:spcPts val="500"/>
              </a:spcBef>
              <a:spcAft>
                <a:spcPts val="0"/>
              </a:spcAft>
              <a:buSzPts val="1400"/>
              <a:buNone/>
              <a:defRPr sz="1400">
                <a:solidFill>
                  <a:srgbClr val="888888"/>
                </a:solidFill>
              </a:defRPr>
            </a:lvl6pPr>
            <a:lvl7pPr marL="3200400" lvl="6" indent="-228600" algn="l">
              <a:lnSpc>
                <a:spcPct val="100000"/>
              </a:lnSpc>
              <a:spcBef>
                <a:spcPts val="500"/>
              </a:spcBef>
              <a:spcAft>
                <a:spcPts val="0"/>
              </a:spcAft>
              <a:buSzPts val="1400"/>
              <a:buNone/>
              <a:defRPr sz="1400">
                <a:solidFill>
                  <a:srgbClr val="888888"/>
                </a:solidFill>
              </a:defRPr>
            </a:lvl7pPr>
            <a:lvl8pPr marL="3657600" lvl="7" indent="-228600" algn="l">
              <a:lnSpc>
                <a:spcPct val="100000"/>
              </a:lnSpc>
              <a:spcBef>
                <a:spcPts val="500"/>
              </a:spcBef>
              <a:spcAft>
                <a:spcPts val="0"/>
              </a:spcAft>
              <a:buSzPts val="1400"/>
              <a:buNone/>
              <a:defRPr sz="1400">
                <a:solidFill>
                  <a:srgbClr val="888888"/>
                </a:solidFill>
              </a:defRPr>
            </a:lvl8pPr>
            <a:lvl9pPr marL="4114800" lvl="8" indent="-228600" algn="l">
              <a:lnSpc>
                <a:spcPct val="100000"/>
              </a:lnSpc>
              <a:spcBef>
                <a:spcPts val="500"/>
              </a:spcBef>
              <a:spcAft>
                <a:spcPts val="0"/>
              </a:spcAft>
              <a:buSzPts val="1400"/>
              <a:buNone/>
              <a:defRPr sz="1400">
                <a:solidFill>
                  <a:srgbClr val="888888"/>
                </a:solidFill>
              </a:defRPr>
            </a:lvl9pPr>
          </a:lstStyle>
          <a:p>
            <a:endParaRPr/>
          </a:p>
        </p:txBody>
      </p:sp>
      <p:sp>
        <p:nvSpPr>
          <p:cNvPr id="98" name="Google Shape;98;p89"/>
          <p:cNvSpPr txBox="1">
            <a:spLocks noGrp="1"/>
          </p:cNvSpPr>
          <p:nvPr>
            <p:ph type="dt" idx="10"/>
          </p:nvPr>
        </p:nvSpPr>
        <p:spPr>
          <a:xfrm>
            <a:off x="5321808" y="1344502"/>
            <a:ext cx="1554480" cy="530352"/>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SzPts val="1400"/>
              <a:buNone/>
              <a:defRPr sz="1300">
                <a:solidFill>
                  <a:srgbClr val="FFFFFF"/>
                </a:solidFill>
                <a:latin typeface="Century Gothic"/>
                <a:ea typeface="Century Gothic"/>
                <a:cs typeface="Century Gothic"/>
                <a:sym typeface="Century Gothic"/>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89"/>
          <p:cNvSpPr txBox="1">
            <a:spLocks noGrp="1"/>
          </p:cNvSpPr>
          <p:nvPr>
            <p:ph type="ftr" idx="11"/>
          </p:nvPr>
        </p:nvSpPr>
        <p:spPr>
          <a:xfrm>
            <a:off x="1453896" y="5212080"/>
            <a:ext cx="5907024" cy="2286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solidFill>
                  <a:schemeClr val="l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89"/>
          <p:cNvSpPr txBox="1">
            <a:spLocks noGrp="1"/>
          </p:cNvSpPr>
          <p:nvPr>
            <p:ph type="sldNum" idx="12"/>
          </p:nvPr>
        </p:nvSpPr>
        <p:spPr>
          <a:xfrm>
            <a:off x="8604504" y="5212080"/>
            <a:ext cx="2112264" cy="228600"/>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sz="1000" b="0" i="0" u="none" strike="noStrike" cap="none">
                <a:solidFill>
                  <a:schemeClr val="lt2"/>
                </a:solidFill>
                <a:latin typeface="Century Gothic"/>
                <a:ea typeface="Century Gothic"/>
                <a:cs typeface="Century Gothic"/>
                <a:sym typeface="Century Gothic"/>
              </a:defRPr>
            </a:lvl1pPr>
            <a:lvl2pPr marL="0" lvl="1" indent="0" algn="r">
              <a:spcBef>
                <a:spcPts val="0"/>
              </a:spcBef>
              <a:buNone/>
              <a:defRPr sz="1000" b="0" i="0" u="none" strike="noStrike" cap="none">
                <a:solidFill>
                  <a:schemeClr val="lt2"/>
                </a:solidFill>
                <a:latin typeface="Century Gothic"/>
                <a:ea typeface="Century Gothic"/>
                <a:cs typeface="Century Gothic"/>
                <a:sym typeface="Century Gothic"/>
              </a:defRPr>
            </a:lvl2pPr>
            <a:lvl3pPr marL="0" lvl="2" indent="0" algn="r">
              <a:spcBef>
                <a:spcPts val="0"/>
              </a:spcBef>
              <a:buNone/>
              <a:defRPr sz="1000" b="0" i="0" u="none" strike="noStrike" cap="none">
                <a:solidFill>
                  <a:schemeClr val="lt2"/>
                </a:solidFill>
                <a:latin typeface="Century Gothic"/>
                <a:ea typeface="Century Gothic"/>
                <a:cs typeface="Century Gothic"/>
                <a:sym typeface="Century Gothic"/>
              </a:defRPr>
            </a:lvl3pPr>
            <a:lvl4pPr marL="0" lvl="3" indent="0" algn="r">
              <a:spcBef>
                <a:spcPts val="0"/>
              </a:spcBef>
              <a:buNone/>
              <a:defRPr sz="1000" b="0" i="0" u="none" strike="noStrike" cap="none">
                <a:solidFill>
                  <a:schemeClr val="lt2"/>
                </a:solidFill>
                <a:latin typeface="Century Gothic"/>
                <a:ea typeface="Century Gothic"/>
                <a:cs typeface="Century Gothic"/>
                <a:sym typeface="Century Gothic"/>
              </a:defRPr>
            </a:lvl4pPr>
            <a:lvl5pPr marL="0" lvl="4" indent="0" algn="r">
              <a:spcBef>
                <a:spcPts val="0"/>
              </a:spcBef>
              <a:buNone/>
              <a:defRPr sz="1000" b="0" i="0" u="none" strike="noStrike" cap="none">
                <a:solidFill>
                  <a:schemeClr val="lt2"/>
                </a:solidFill>
                <a:latin typeface="Century Gothic"/>
                <a:ea typeface="Century Gothic"/>
                <a:cs typeface="Century Gothic"/>
                <a:sym typeface="Century Gothic"/>
              </a:defRPr>
            </a:lvl5pPr>
            <a:lvl6pPr marL="0" lvl="5" indent="0" algn="r">
              <a:spcBef>
                <a:spcPts val="0"/>
              </a:spcBef>
              <a:buNone/>
              <a:defRPr sz="1000" b="0" i="0" u="none" strike="noStrike" cap="none">
                <a:solidFill>
                  <a:schemeClr val="lt2"/>
                </a:solidFill>
                <a:latin typeface="Century Gothic"/>
                <a:ea typeface="Century Gothic"/>
                <a:cs typeface="Century Gothic"/>
                <a:sym typeface="Century Gothic"/>
              </a:defRPr>
            </a:lvl6pPr>
            <a:lvl7pPr marL="0" lvl="6" indent="0" algn="r">
              <a:spcBef>
                <a:spcPts val="0"/>
              </a:spcBef>
              <a:buNone/>
              <a:defRPr sz="1000" b="0" i="0" u="none" strike="noStrike" cap="none">
                <a:solidFill>
                  <a:schemeClr val="lt2"/>
                </a:solidFill>
                <a:latin typeface="Century Gothic"/>
                <a:ea typeface="Century Gothic"/>
                <a:cs typeface="Century Gothic"/>
                <a:sym typeface="Century Gothic"/>
              </a:defRPr>
            </a:lvl7pPr>
            <a:lvl8pPr marL="0" lvl="7" indent="0" algn="r">
              <a:spcBef>
                <a:spcPts val="0"/>
              </a:spcBef>
              <a:buNone/>
              <a:defRPr sz="1000" b="0" i="0" u="none" strike="noStrike" cap="none">
                <a:solidFill>
                  <a:schemeClr val="lt2"/>
                </a:solidFill>
                <a:latin typeface="Century Gothic"/>
                <a:ea typeface="Century Gothic"/>
                <a:cs typeface="Century Gothic"/>
                <a:sym typeface="Century Gothic"/>
              </a:defRPr>
            </a:lvl8pPr>
            <a:lvl9pPr marL="0" lvl="8" indent="0" algn="r">
              <a:spcBef>
                <a:spcPts val="0"/>
              </a:spcBef>
              <a:buNone/>
              <a:defRPr sz="1000" b="0" i="0" u="none" strike="noStrike" cap="none">
                <a:solidFill>
                  <a:schemeClr val="lt2"/>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01"/>
        <p:cNvGrpSpPr/>
        <p:nvPr/>
      </p:nvGrpSpPr>
      <p:grpSpPr>
        <a:xfrm>
          <a:off x="0" y="0"/>
          <a:ext cx="0" cy="0"/>
          <a:chOff x="0" y="0"/>
          <a:chExt cx="0" cy="0"/>
        </a:xfrm>
      </p:grpSpPr>
      <p:sp>
        <p:nvSpPr>
          <p:cNvPr id="102" name="Google Shape;102;p93"/>
          <p:cNvSpPr txBox="1">
            <a:spLocks noGrp="1"/>
          </p:cNvSpPr>
          <p:nvPr>
            <p:ph type="title"/>
          </p:nvPr>
        </p:nvSpPr>
        <p:spPr>
          <a:xfrm>
            <a:off x="1066800" y="642594"/>
            <a:ext cx="10058400" cy="13716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FEFEF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3" name="Google Shape;103;p93"/>
          <p:cNvSpPr txBox="1">
            <a:spLocks noGrp="1"/>
          </p:cNvSpPr>
          <p:nvPr>
            <p:ph type="body" idx="1"/>
          </p:nvPr>
        </p:nvSpPr>
        <p:spPr>
          <a:xfrm>
            <a:off x="1066800" y="2103120"/>
            <a:ext cx="4754880" cy="374904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900"/>
              </a:spcBef>
              <a:spcAft>
                <a:spcPts val="0"/>
              </a:spcAft>
              <a:buSzPts val="1800"/>
              <a:buChar char="•"/>
              <a:defRPr sz="1800"/>
            </a:lvl1pPr>
            <a:lvl2pPr marL="914400" lvl="1" indent="-330200" algn="l">
              <a:lnSpc>
                <a:spcPct val="100000"/>
              </a:lnSpc>
              <a:spcBef>
                <a:spcPts val="500"/>
              </a:spcBef>
              <a:spcAft>
                <a:spcPts val="0"/>
              </a:spcAft>
              <a:buSzPts val="1600"/>
              <a:buChar char="•"/>
              <a:defRPr sz="1600"/>
            </a:lvl2pPr>
            <a:lvl3pPr marL="1371600" lvl="2" indent="-317500" algn="l">
              <a:lnSpc>
                <a:spcPct val="100000"/>
              </a:lnSpc>
              <a:spcBef>
                <a:spcPts val="500"/>
              </a:spcBef>
              <a:spcAft>
                <a:spcPts val="0"/>
              </a:spcAft>
              <a:buSzPts val="1400"/>
              <a:buChar char="•"/>
              <a:defRPr sz="1400"/>
            </a:lvl3pPr>
            <a:lvl4pPr marL="1828800" lvl="3" indent="-317500" algn="l">
              <a:lnSpc>
                <a:spcPct val="100000"/>
              </a:lnSpc>
              <a:spcBef>
                <a:spcPts val="500"/>
              </a:spcBef>
              <a:spcAft>
                <a:spcPts val="0"/>
              </a:spcAft>
              <a:buSzPts val="1400"/>
              <a:buChar char="•"/>
              <a:defRPr sz="1400"/>
            </a:lvl4pPr>
            <a:lvl5pPr marL="2286000" lvl="4" indent="-317500" algn="l">
              <a:lnSpc>
                <a:spcPct val="100000"/>
              </a:lnSpc>
              <a:spcBef>
                <a:spcPts val="500"/>
              </a:spcBef>
              <a:spcAft>
                <a:spcPts val="0"/>
              </a:spcAft>
              <a:buSzPts val="1400"/>
              <a:buChar char="•"/>
              <a:defRPr sz="1400"/>
            </a:lvl5pPr>
            <a:lvl6pPr marL="2743200" lvl="5" indent="-317500" algn="l">
              <a:lnSpc>
                <a:spcPct val="100000"/>
              </a:lnSpc>
              <a:spcBef>
                <a:spcPts val="500"/>
              </a:spcBef>
              <a:spcAft>
                <a:spcPts val="0"/>
              </a:spcAft>
              <a:buSzPts val="1400"/>
              <a:buChar char="•"/>
              <a:defRPr sz="1400"/>
            </a:lvl6pPr>
            <a:lvl7pPr marL="3200400" lvl="6" indent="-317500" algn="l">
              <a:lnSpc>
                <a:spcPct val="100000"/>
              </a:lnSpc>
              <a:spcBef>
                <a:spcPts val="500"/>
              </a:spcBef>
              <a:spcAft>
                <a:spcPts val="0"/>
              </a:spcAft>
              <a:buSzPts val="1400"/>
              <a:buChar char="•"/>
              <a:defRPr sz="1400"/>
            </a:lvl7pPr>
            <a:lvl8pPr marL="3657600" lvl="7" indent="-317500" algn="l">
              <a:lnSpc>
                <a:spcPct val="100000"/>
              </a:lnSpc>
              <a:spcBef>
                <a:spcPts val="500"/>
              </a:spcBef>
              <a:spcAft>
                <a:spcPts val="0"/>
              </a:spcAft>
              <a:buSzPts val="1400"/>
              <a:buChar char="•"/>
              <a:defRPr sz="1400"/>
            </a:lvl8pPr>
            <a:lvl9pPr marL="4114800" lvl="8" indent="-317500" algn="l">
              <a:lnSpc>
                <a:spcPct val="100000"/>
              </a:lnSpc>
              <a:spcBef>
                <a:spcPts val="500"/>
              </a:spcBef>
              <a:spcAft>
                <a:spcPts val="0"/>
              </a:spcAft>
              <a:buSzPts val="1400"/>
              <a:buChar char="•"/>
              <a:defRPr sz="1400"/>
            </a:lvl9pPr>
          </a:lstStyle>
          <a:p>
            <a:endParaRPr/>
          </a:p>
        </p:txBody>
      </p:sp>
      <p:sp>
        <p:nvSpPr>
          <p:cNvPr id="104" name="Google Shape;104;p93"/>
          <p:cNvSpPr txBox="1">
            <a:spLocks noGrp="1"/>
          </p:cNvSpPr>
          <p:nvPr>
            <p:ph type="body" idx="2"/>
          </p:nvPr>
        </p:nvSpPr>
        <p:spPr>
          <a:xfrm>
            <a:off x="6370320" y="2103120"/>
            <a:ext cx="4754880" cy="374904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900"/>
              </a:spcBef>
              <a:spcAft>
                <a:spcPts val="0"/>
              </a:spcAft>
              <a:buSzPts val="1800"/>
              <a:buChar char="•"/>
              <a:defRPr sz="1800"/>
            </a:lvl1pPr>
            <a:lvl2pPr marL="914400" lvl="1" indent="-330200" algn="l">
              <a:lnSpc>
                <a:spcPct val="100000"/>
              </a:lnSpc>
              <a:spcBef>
                <a:spcPts val="500"/>
              </a:spcBef>
              <a:spcAft>
                <a:spcPts val="0"/>
              </a:spcAft>
              <a:buSzPts val="1600"/>
              <a:buChar char="•"/>
              <a:defRPr sz="1600"/>
            </a:lvl2pPr>
            <a:lvl3pPr marL="1371600" lvl="2" indent="-317500" algn="l">
              <a:lnSpc>
                <a:spcPct val="100000"/>
              </a:lnSpc>
              <a:spcBef>
                <a:spcPts val="500"/>
              </a:spcBef>
              <a:spcAft>
                <a:spcPts val="0"/>
              </a:spcAft>
              <a:buSzPts val="1400"/>
              <a:buChar char="•"/>
              <a:defRPr sz="1400"/>
            </a:lvl3pPr>
            <a:lvl4pPr marL="1828800" lvl="3" indent="-317500" algn="l">
              <a:lnSpc>
                <a:spcPct val="100000"/>
              </a:lnSpc>
              <a:spcBef>
                <a:spcPts val="500"/>
              </a:spcBef>
              <a:spcAft>
                <a:spcPts val="0"/>
              </a:spcAft>
              <a:buSzPts val="1400"/>
              <a:buChar char="•"/>
              <a:defRPr sz="1400"/>
            </a:lvl4pPr>
            <a:lvl5pPr marL="2286000" lvl="4" indent="-317500" algn="l">
              <a:lnSpc>
                <a:spcPct val="100000"/>
              </a:lnSpc>
              <a:spcBef>
                <a:spcPts val="500"/>
              </a:spcBef>
              <a:spcAft>
                <a:spcPts val="0"/>
              </a:spcAft>
              <a:buSzPts val="1400"/>
              <a:buChar char="•"/>
              <a:defRPr sz="1400"/>
            </a:lvl5pPr>
            <a:lvl6pPr marL="2743200" lvl="5" indent="-317500" algn="l">
              <a:lnSpc>
                <a:spcPct val="100000"/>
              </a:lnSpc>
              <a:spcBef>
                <a:spcPts val="500"/>
              </a:spcBef>
              <a:spcAft>
                <a:spcPts val="0"/>
              </a:spcAft>
              <a:buSzPts val="1400"/>
              <a:buChar char="•"/>
              <a:defRPr sz="1400"/>
            </a:lvl6pPr>
            <a:lvl7pPr marL="3200400" lvl="6" indent="-317500" algn="l">
              <a:lnSpc>
                <a:spcPct val="100000"/>
              </a:lnSpc>
              <a:spcBef>
                <a:spcPts val="500"/>
              </a:spcBef>
              <a:spcAft>
                <a:spcPts val="0"/>
              </a:spcAft>
              <a:buSzPts val="1400"/>
              <a:buChar char="•"/>
              <a:defRPr sz="1400"/>
            </a:lvl7pPr>
            <a:lvl8pPr marL="3657600" lvl="7" indent="-317500" algn="l">
              <a:lnSpc>
                <a:spcPct val="100000"/>
              </a:lnSpc>
              <a:spcBef>
                <a:spcPts val="500"/>
              </a:spcBef>
              <a:spcAft>
                <a:spcPts val="0"/>
              </a:spcAft>
              <a:buSzPts val="1400"/>
              <a:buChar char="•"/>
              <a:defRPr sz="1400"/>
            </a:lvl8pPr>
            <a:lvl9pPr marL="4114800" lvl="8" indent="-317500" algn="l">
              <a:lnSpc>
                <a:spcPct val="100000"/>
              </a:lnSpc>
              <a:spcBef>
                <a:spcPts val="500"/>
              </a:spcBef>
              <a:spcAft>
                <a:spcPts val="0"/>
              </a:spcAft>
              <a:buSzPts val="1400"/>
              <a:buChar char="•"/>
              <a:defRPr sz="1400"/>
            </a:lvl9pPr>
          </a:lstStyle>
          <a:p>
            <a:endParaRPr/>
          </a:p>
        </p:txBody>
      </p:sp>
      <p:sp>
        <p:nvSpPr>
          <p:cNvPr id="105" name="Google Shape;105;p93"/>
          <p:cNvSpPr txBox="1">
            <a:spLocks noGrp="1"/>
          </p:cNvSpPr>
          <p:nvPr>
            <p:ph type="dt" idx="10"/>
          </p:nvPr>
        </p:nvSpPr>
        <p:spPr>
          <a:xfrm>
            <a:off x="389464" y="6214535"/>
            <a:ext cx="2743200" cy="256032"/>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93"/>
          <p:cNvSpPr txBox="1">
            <a:spLocks noGrp="1"/>
          </p:cNvSpPr>
          <p:nvPr>
            <p:ph type="ftr" idx="11"/>
          </p:nvPr>
        </p:nvSpPr>
        <p:spPr>
          <a:xfrm>
            <a:off x="3489960" y="6214535"/>
            <a:ext cx="5212080" cy="256032"/>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93"/>
          <p:cNvSpPr txBox="1">
            <a:spLocks noGrp="1"/>
          </p:cNvSpPr>
          <p:nvPr>
            <p:ph type="sldNum" idx="12"/>
          </p:nvPr>
        </p:nvSpPr>
        <p:spPr>
          <a:xfrm>
            <a:off x="10314667" y="6214535"/>
            <a:ext cx="1463040" cy="256032"/>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08"/>
        <p:cNvGrpSpPr/>
        <p:nvPr/>
      </p:nvGrpSpPr>
      <p:grpSpPr>
        <a:xfrm>
          <a:off x="0" y="0"/>
          <a:ext cx="0" cy="0"/>
          <a:chOff x="0" y="0"/>
          <a:chExt cx="0" cy="0"/>
        </a:xfrm>
      </p:grpSpPr>
      <p:sp>
        <p:nvSpPr>
          <p:cNvPr id="109" name="Google Shape;109;p94"/>
          <p:cNvSpPr txBox="1">
            <a:spLocks noGrp="1"/>
          </p:cNvSpPr>
          <p:nvPr>
            <p:ph type="title"/>
          </p:nvPr>
        </p:nvSpPr>
        <p:spPr>
          <a:xfrm>
            <a:off x="1066800" y="642594"/>
            <a:ext cx="10058400" cy="13716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FEFEF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0" name="Google Shape;110;p94"/>
          <p:cNvSpPr txBox="1">
            <a:spLocks noGrp="1"/>
          </p:cNvSpPr>
          <p:nvPr>
            <p:ph type="dt" idx="10"/>
          </p:nvPr>
        </p:nvSpPr>
        <p:spPr>
          <a:xfrm>
            <a:off x="389464" y="6214535"/>
            <a:ext cx="2743200" cy="256032"/>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1" name="Google Shape;111;p94"/>
          <p:cNvSpPr txBox="1">
            <a:spLocks noGrp="1"/>
          </p:cNvSpPr>
          <p:nvPr>
            <p:ph type="ftr" idx="11"/>
          </p:nvPr>
        </p:nvSpPr>
        <p:spPr>
          <a:xfrm>
            <a:off x="3489960" y="6214535"/>
            <a:ext cx="5212080" cy="256032"/>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2" name="Google Shape;112;p94"/>
          <p:cNvSpPr txBox="1">
            <a:spLocks noGrp="1"/>
          </p:cNvSpPr>
          <p:nvPr>
            <p:ph type="sldNum" idx="12"/>
          </p:nvPr>
        </p:nvSpPr>
        <p:spPr>
          <a:xfrm>
            <a:off x="10314667" y="6214535"/>
            <a:ext cx="1463040" cy="256032"/>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3"/>
        <p:cNvGrpSpPr/>
        <p:nvPr/>
      </p:nvGrpSpPr>
      <p:grpSpPr>
        <a:xfrm>
          <a:off x="0" y="0"/>
          <a:ext cx="0" cy="0"/>
          <a:chOff x="0" y="0"/>
          <a:chExt cx="0" cy="0"/>
        </a:xfrm>
      </p:grpSpPr>
      <p:sp>
        <p:nvSpPr>
          <p:cNvPr id="114" name="Google Shape;114;p95"/>
          <p:cNvSpPr txBox="1">
            <a:spLocks noGrp="1"/>
          </p:cNvSpPr>
          <p:nvPr>
            <p:ph type="dt" idx="10"/>
          </p:nvPr>
        </p:nvSpPr>
        <p:spPr>
          <a:xfrm>
            <a:off x="389464" y="6214535"/>
            <a:ext cx="2743200" cy="256032"/>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5" name="Google Shape;115;p95"/>
          <p:cNvSpPr txBox="1">
            <a:spLocks noGrp="1"/>
          </p:cNvSpPr>
          <p:nvPr>
            <p:ph type="ftr" idx="11"/>
          </p:nvPr>
        </p:nvSpPr>
        <p:spPr>
          <a:xfrm>
            <a:off x="3489960" y="6214535"/>
            <a:ext cx="5212080" cy="256032"/>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6" name="Google Shape;116;p95"/>
          <p:cNvSpPr txBox="1">
            <a:spLocks noGrp="1"/>
          </p:cNvSpPr>
          <p:nvPr>
            <p:ph type="sldNum" idx="12"/>
          </p:nvPr>
        </p:nvSpPr>
        <p:spPr>
          <a:xfrm>
            <a:off x="10314667" y="6214535"/>
            <a:ext cx="1463040" cy="256032"/>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spTree>
      <p:nvGrpSpPr>
        <p:cNvPr id="1" name="Shape 117"/>
        <p:cNvGrpSpPr/>
        <p:nvPr/>
      </p:nvGrpSpPr>
      <p:grpSpPr>
        <a:xfrm>
          <a:off x="0" y="0"/>
          <a:ext cx="0" cy="0"/>
          <a:chOff x="0" y="0"/>
          <a:chExt cx="0" cy="0"/>
        </a:xfrm>
      </p:grpSpPr>
      <p:sp>
        <p:nvSpPr>
          <p:cNvPr id="118" name="Google Shape;118;p96"/>
          <p:cNvSpPr/>
          <p:nvPr/>
        </p:nvSpPr>
        <p:spPr>
          <a:xfrm>
            <a:off x="9020386" y="237744"/>
            <a:ext cx="2926080" cy="6382512"/>
          </a:xfrm>
          <a:prstGeom prst="rect">
            <a:avLst/>
          </a:prstGeom>
          <a:solidFill>
            <a:schemeClr val="accent1">
              <a:alpha val="89803"/>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96"/>
          <p:cNvSpPr txBox="1">
            <a:spLocks noGrp="1"/>
          </p:cNvSpPr>
          <p:nvPr>
            <p:ph type="title"/>
          </p:nvPr>
        </p:nvSpPr>
        <p:spPr>
          <a:xfrm>
            <a:off x="9296400" y="607392"/>
            <a:ext cx="2430780" cy="164592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FFFFFF"/>
              </a:buClr>
              <a:buSzPts val="2800"/>
              <a:buFont typeface="Century Gothic"/>
              <a:buNone/>
              <a:defRPr sz="2800" b="0" cap="none">
                <a:solidFill>
                  <a:srgbClr val="FFFFFF"/>
                </a:solidFill>
                <a:latin typeface="Century Gothic"/>
                <a:ea typeface="Century Gothic"/>
                <a:cs typeface="Century Gothic"/>
                <a:sym typeface="Century Gothic"/>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0" name="Google Shape;120;p96"/>
          <p:cNvSpPr txBox="1">
            <a:spLocks noGrp="1"/>
          </p:cNvSpPr>
          <p:nvPr>
            <p:ph type="body" idx="1"/>
          </p:nvPr>
        </p:nvSpPr>
        <p:spPr>
          <a:xfrm>
            <a:off x="685800" y="609600"/>
            <a:ext cx="7772400" cy="5334000"/>
          </a:xfrm>
          <a:prstGeom prst="rect">
            <a:avLst/>
          </a:prstGeom>
          <a:noFill/>
          <a:ln>
            <a:noFill/>
          </a:ln>
        </p:spPr>
        <p:txBody>
          <a:bodyPr spcFirstLastPara="1" wrap="square" lIns="91425" tIns="45700" rIns="91425" bIns="45700" anchor="t" anchorCtr="0">
            <a:normAutofit/>
          </a:bodyPr>
          <a:lstStyle>
            <a:lvl1pPr marL="457200" lvl="0" indent="-349250" algn="l">
              <a:lnSpc>
                <a:spcPct val="100000"/>
              </a:lnSpc>
              <a:spcBef>
                <a:spcPts val="900"/>
              </a:spcBef>
              <a:spcAft>
                <a:spcPts val="0"/>
              </a:spcAft>
              <a:buSzPts val="1900"/>
              <a:buChar char="•"/>
              <a:defRPr sz="1900"/>
            </a:lvl1pPr>
            <a:lvl2pPr marL="914400" lvl="1" indent="-330200" algn="l">
              <a:lnSpc>
                <a:spcPct val="100000"/>
              </a:lnSpc>
              <a:spcBef>
                <a:spcPts val="500"/>
              </a:spcBef>
              <a:spcAft>
                <a:spcPts val="0"/>
              </a:spcAft>
              <a:buSzPts val="1600"/>
              <a:buChar char="•"/>
              <a:defRPr sz="1600"/>
            </a:lvl2pPr>
            <a:lvl3pPr marL="1371600" lvl="2" indent="-317500" algn="l">
              <a:lnSpc>
                <a:spcPct val="100000"/>
              </a:lnSpc>
              <a:spcBef>
                <a:spcPts val="500"/>
              </a:spcBef>
              <a:spcAft>
                <a:spcPts val="0"/>
              </a:spcAft>
              <a:buSzPts val="1400"/>
              <a:buChar char="•"/>
              <a:defRPr sz="1400"/>
            </a:lvl3pPr>
            <a:lvl4pPr marL="1828800" lvl="3" indent="-317500" algn="l">
              <a:lnSpc>
                <a:spcPct val="100000"/>
              </a:lnSpc>
              <a:spcBef>
                <a:spcPts val="500"/>
              </a:spcBef>
              <a:spcAft>
                <a:spcPts val="0"/>
              </a:spcAft>
              <a:buSzPts val="1400"/>
              <a:buChar char="•"/>
              <a:defRPr sz="1400"/>
            </a:lvl4pPr>
            <a:lvl5pPr marL="2286000" lvl="4" indent="-317500" algn="l">
              <a:lnSpc>
                <a:spcPct val="100000"/>
              </a:lnSpc>
              <a:spcBef>
                <a:spcPts val="500"/>
              </a:spcBef>
              <a:spcAft>
                <a:spcPts val="0"/>
              </a:spcAft>
              <a:buSzPts val="1400"/>
              <a:buChar char="•"/>
              <a:defRPr sz="1400"/>
            </a:lvl5pPr>
            <a:lvl6pPr marL="2743200" lvl="5" indent="-317500" algn="l">
              <a:lnSpc>
                <a:spcPct val="100000"/>
              </a:lnSpc>
              <a:spcBef>
                <a:spcPts val="500"/>
              </a:spcBef>
              <a:spcAft>
                <a:spcPts val="0"/>
              </a:spcAft>
              <a:buSzPts val="1400"/>
              <a:buChar char="•"/>
              <a:defRPr sz="1400"/>
            </a:lvl6pPr>
            <a:lvl7pPr marL="3200400" lvl="6" indent="-317500" algn="l">
              <a:lnSpc>
                <a:spcPct val="100000"/>
              </a:lnSpc>
              <a:spcBef>
                <a:spcPts val="500"/>
              </a:spcBef>
              <a:spcAft>
                <a:spcPts val="0"/>
              </a:spcAft>
              <a:buSzPts val="1400"/>
              <a:buChar char="•"/>
              <a:defRPr sz="1400"/>
            </a:lvl7pPr>
            <a:lvl8pPr marL="3657600" lvl="7" indent="-317500" algn="l">
              <a:lnSpc>
                <a:spcPct val="100000"/>
              </a:lnSpc>
              <a:spcBef>
                <a:spcPts val="500"/>
              </a:spcBef>
              <a:spcAft>
                <a:spcPts val="0"/>
              </a:spcAft>
              <a:buSzPts val="1400"/>
              <a:buChar char="•"/>
              <a:defRPr sz="1400"/>
            </a:lvl8pPr>
            <a:lvl9pPr marL="4114800" lvl="8" indent="-317500" algn="l">
              <a:lnSpc>
                <a:spcPct val="100000"/>
              </a:lnSpc>
              <a:spcBef>
                <a:spcPts val="500"/>
              </a:spcBef>
              <a:spcAft>
                <a:spcPts val="0"/>
              </a:spcAft>
              <a:buSzPts val="1400"/>
              <a:buChar char="•"/>
              <a:defRPr sz="1400"/>
            </a:lvl9pPr>
          </a:lstStyle>
          <a:p>
            <a:endParaRPr/>
          </a:p>
        </p:txBody>
      </p:sp>
      <p:sp>
        <p:nvSpPr>
          <p:cNvPr id="121" name="Google Shape;121;p96"/>
          <p:cNvSpPr txBox="1">
            <a:spLocks noGrp="1"/>
          </p:cNvSpPr>
          <p:nvPr>
            <p:ph type="body" idx="2"/>
          </p:nvPr>
        </p:nvSpPr>
        <p:spPr>
          <a:xfrm>
            <a:off x="9296400" y="2286000"/>
            <a:ext cx="2430780" cy="3505200"/>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800"/>
              </a:spcBef>
              <a:spcAft>
                <a:spcPts val="0"/>
              </a:spcAft>
              <a:buSzPts val="1400"/>
              <a:buNone/>
              <a:defRPr sz="1400">
                <a:solidFill>
                  <a:srgbClr val="FFFFFF"/>
                </a:solidFill>
              </a:defRPr>
            </a:lvl1pPr>
            <a:lvl2pPr marL="914400" lvl="1" indent="-228600" algn="l">
              <a:lnSpc>
                <a:spcPct val="100000"/>
              </a:lnSpc>
              <a:spcBef>
                <a:spcPts val="500"/>
              </a:spcBef>
              <a:spcAft>
                <a:spcPts val="0"/>
              </a:spcAft>
              <a:buSzPts val="1200"/>
              <a:buNone/>
              <a:defRPr sz="1200"/>
            </a:lvl2pPr>
            <a:lvl3pPr marL="1371600" lvl="2" indent="-228600" algn="l">
              <a:lnSpc>
                <a:spcPct val="100000"/>
              </a:lnSpc>
              <a:spcBef>
                <a:spcPts val="500"/>
              </a:spcBef>
              <a:spcAft>
                <a:spcPts val="0"/>
              </a:spcAft>
              <a:buSzPts val="1000"/>
              <a:buNone/>
              <a:defRPr sz="1000"/>
            </a:lvl3pPr>
            <a:lvl4pPr marL="1828800" lvl="3" indent="-228600" algn="l">
              <a:lnSpc>
                <a:spcPct val="100000"/>
              </a:lnSpc>
              <a:spcBef>
                <a:spcPts val="500"/>
              </a:spcBef>
              <a:spcAft>
                <a:spcPts val="0"/>
              </a:spcAft>
              <a:buSzPts val="900"/>
              <a:buNone/>
              <a:defRPr sz="900"/>
            </a:lvl4pPr>
            <a:lvl5pPr marL="2286000" lvl="4" indent="-228600" algn="l">
              <a:lnSpc>
                <a:spcPct val="100000"/>
              </a:lnSpc>
              <a:spcBef>
                <a:spcPts val="500"/>
              </a:spcBef>
              <a:spcAft>
                <a:spcPts val="0"/>
              </a:spcAft>
              <a:buSzPts val="900"/>
              <a:buNone/>
              <a:defRPr sz="900"/>
            </a:lvl5pPr>
            <a:lvl6pPr marL="2743200" lvl="5" indent="-228600" algn="l">
              <a:lnSpc>
                <a:spcPct val="100000"/>
              </a:lnSpc>
              <a:spcBef>
                <a:spcPts val="500"/>
              </a:spcBef>
              <a:spcAft>
                <a:spcPts val="0"/>
              </a:spcAft>
              <a:buSzPts val="900"/>
              <a:buNone/>
              <a:defRPr sz="900"/>
            </a:lvl6pPr>
            <a:lvl7pPr marL="3200400" lvl="6" indent="-228600" algn="l">
              <a:lnSpc>
                <a:spcPct val="100000"/>
              </a:lnSpc>
              <a:spcBef>
                <a:spcPts val="500"/>
              </a:spcBef>
              <a:spcAft>
                <a:spcPts val="0"/>
              </a:spcAft>
              <a:buSzPts val="900"/>
              <a:buNone/>
              <a:defRPr sz="900"/>
            </a:lvl7pPr>
            <a:lvl8pPr marL="3657600" lvl="7" indent="-228600" algn="l">
              <a:lnSpc>
                <a:spcPct val="100000"/>
              </a:lnSpc>
              <a:spcBef>
                <a:spcPts val="500"/>
              </a:spcBef>
              <a:spcAft>
                <a:spcPts val="0"/>
              </a:spcAft>
              <a:buSzPts val="900"/>
              <a:buNone/>
              <a:defRPr sz="900"/>
            </a:lvl8pPr>
            <a:lvl9pPr marL="4114800" lvl="8" indent="-228600" algn="l">
              <a:lnSpc>
                <a:spcPct val="100000"/>
              </a:lnSpc>
              <a:spcBef>
                <a:spcPts val="500"/>
              </a:spcBef>
              <a:spcAft>
                <a:spcPts val="0"/>
              </a:spcAft>
              <a:buSzPts val="900"/>
              <a:buNone/>
              <a:defRPr sz="900"/>
            </a:lvl9pPr>
          </a:lstStyle>
          <a:p>
            <a:endParaRPr/>
          </a:p>
        </p:txBody>
      </p:sp>
      <p:sp>
        <p:nvSpPr>
          <p:cNvPr id="122" name="Google Shape;122;p96"/>
          <p:cNvSpPr/>
          <p:nvPr/>
        </p:nvSpPr>
        <p:spPr>
          <a:xfrm>
            <a:off x="9157546" y="374904"/>
            <a:ext cx="2651760" cy="6108192"/>
          </a:xfrm>
          <a:prstGeom prst="rect">
            <a:avLst/>
          </a:prstGeom>
          <a:noFill/>
          <a:ln w="9525" cap="sq"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96"/>
          <p:cNvSpPr txBox="1">
            <a:spLocks noGrp="1"/>
          </p:cNvSpPr>
          <p:nvPr>
            <p:ph type="dt" idx="10"/>
          </p:nvPr>
        </p:nvSpPr>
        <p:spPr>
          <a:xfrm>
            <a:off x="389464" y="6214535"/>
            <a:ext cx="2743200" cy="256032"/>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4" name="Google Shape;124;p96"/>
          <p:cNvSpPr txBox="1">
            <a:spLocks noGrp="1"/>
          </p:cNvSpPr>
          <p:nvPr>
            <p:ph type="ftr" idx="11"/>
          </p:nvPr>
        </p:nvSpPr>
        <p:spPr>
          <a:xfrm>
            <a:off x="3489960" y="6214535"/>
            <a:ext cx="5212080" cy="256032"/>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5" name="Google Shape;125;p96"/>
          <p:cNvSpPr txBox="1">
            <a:spLocks noGrp="1"/>
          </p:cNvSpPr>
          <p:nvPr>
            <p:ph type="sldNum" idx="12"/>
          </p:nvPr>
        </p:nvSpPr>
        <p:spPr>
          <a:xfrm>
            <a:off x="10314667" y="6214535"/>
            <a:ext cx="1463040" cy="256032"/>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sz="1000">
                <a:solidFill>
                  <a:srgbClr val="FFFFFF"/>
                </a:solidFill>
                <a:latin typeface="Century Gothic"/>
                <a:ea typeface="Century Gothic"/>
                <a:cs typeface="Century Gothic"/>
                <a:sym typeface="Century Gothic"/>
              </a:defRPr>
            </a:lvl1pPr>
            <a:lvl2pPr marL="0" lvl="1" indent="0" algn="r">
              <a:spcBef>
                <a:spcPts val="0"/>
              </a:spcBef>
              <a:buNone/>
              <a:defRPr sz="1000">
                <a:solidFill>
                  <a:srgbClr val="FFFFFF"/>
                </a:solidFill>
                <a:latin typeface="Century Gothic"/>
                <a:ea typeface="Century Gothic"/>
                <a:cs typeface="Century Gothic"/>
                <a:sym typeface="Century Gothic"/>
              </a:defRPr>
            </a:lvl2pPr>
            <a:lvl3pPr marL="0" lvl="2" indent="0" algn="r">
              <a:spcBef>
                <a:spcPts val="0"/>
              </a:spcBef>
              <a:buNone/>
              <a:defRPr sz="1000">
                <a:solidFill>
                  <a:srgbClr val="FFFFFF"/>
                </a:solidFill>
                <a:latin typeface="Century Gothic"/>
                <a:ea typeface="Century Gothic"/>
                <a:cs typeface="Century Gothic"/>
                <a:sym typeface="Century Gothic"/>
              </a:defRPr>
            </a:lvl3pPr>
            <a:lvl4pPr marL="0" lvl="3" indent="0" algn="r">
              <a:spcBef>
                <a:spcPts val="0"/>
              </a:spcBef>
              <a:buNone/>
              <a:defRPr sz="1000">
                <a:solidFill>
                  <a:srgbClr val="FFFFFF"/>
                </a:solidFill>
                <a:latin typeface="Century Gothic"/>
                <a:ea typeface="Century Gothic"/>
                <a:cs typeface="Century Gothic"/>
                <a:sym typeface="Century Gothic"/>
              </a:defRPr>
            </a:lvl4pPr>
            <a:lvl5pPr marL="0" lvl="4" indent="0" algn="r">
              <a:spcBef>
                <a:spcPts val="0"/>
              </a:spcBef>
              <a:buNone/>
              <a:defRPr sz="1000">
                <a:solidFill>
                  <a:srgbClr val="FFFFFF"/>
                </a:solidFill>
                <a:latin typeface="Century Gothic"/>
                <a:ea typeface="Century Gothic"/>
                <a:cs typeface="Century Gothic"/>
                <a:sym typeface="Century Gothic"/>
              </a:defRPr>
            </a:lvl5pPr>
            <a:lvl6pPr marL="0" lvl="5" indent="0" algn="r">
              <a:spcBef>
                <a:spcPts val="0"/>
              </a:spcBef>
              <a:buNone/>
              <a:defRPr sz="1000">
                <a:solidFill>
                  <a:srgbClr val="FFFFFF"/>
                </a:solidFill>
                <a:latin typeface="Century Gothic"/>
                <a:ea typeface="Century Gothic"/>
                <a:cs typeface="Century Gothic"/>
                <a:sym typeface="Century Gothic"/>
              </a:defRPr>
            </a:lvl6pPr>
            <a:lvl7pPr marL="0" lvl="6" indent="0" algn="r">
              <a:spcBef>
                <a:spcPts val="0"/>
              </a:spcBef>
              <a:buNone/>
              <a:defRPr sz="1000">
                <a:solidFill>
                  <a:srgbClr val="FFFFFF"/>
                </a:solidFill>
                <a:latin typeface="Century Gothic"/>
                <a:ea typeface="Century Gothic"/>
                <a:cs typeface="Century Gothic"/>
                <a:sym typeface="Century Gothic"/>
              </a:defRPr>
            </a:lvl7pPr>
            <a:lvl8pPr marL="0" lvl="7" indent="0" algn="r">
              <a:spcBef>
                <a:spcPts val="0"/>
              </a:spcBef>
              <a:buNone/>
              <a:defRPr sz="1000">
                <a:solidFill>
                  <a:srgbClr val="FFFFFF"/>
                </a:solidFill>
                <a:latin typeface="Century Gothic"/>
                <a:ea typeface="Century Gothic"/>
                <a:cs typeface="Century Gothic"/>
                <a:sym typeface="Century Gothic"/>
              </a:defRPr>
            </a:lvl8pPr>
            <a:lvl9pPr marL="0" lvl="8" indent="0" algn="r">
              <a:spcBef>
                <a:spcPts val="0"/>
              </a:spcBef>
              <a:buNone/>
              <a:defRPr sz="1000">
                <a:solidFill>
                  <a:srgbClr val="FFFFF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10" Type="http://schemas.openxmlformats.org/officeDocument/2006/relationships/theme" Target="../theme/theme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3.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23.xml"/><Relationship Id="rId1"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5"/>
        <p:cNvGrpSpPr/>
        <p:nvPr/>
      </p:nvGrpSpPr>
      <p:grpSpPr>
        <a:xfrm>
          <a:off x="0" y="0"/>
          <a:ext cx="0" cy="0"/>
          <a:chOff x="0" y="0"/>
          <a:chExt cx="0" cy="0"/>
        </a:xfrm>
      </p:grpSpPr>
      <p:sp>
        <p:nvSpPr>
          <p:cNvPr id="6" name="Google Shape;6;p85"/>
          <p:cNvSpPr/>
          <p:nvPr/>
        </p:nvSpPr>
        <p:spPr>
          <a:xfrm>
            <a:off x="234696" y="237744"/>
            <a:ext cx="11722608" cy="6382512"/>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7;p85"/>
          <p:cNvSpPr txBox="1">
            <a:spLocks noGrp="1"/>
          </p:cNvSpPr>
          <p:nvPr>
            <p:ph type="title"/>
          </p:nvPr>
        </p:nvSpPr>
        <p:spPr>
          <a:xfrm>
            <a:off x="1066800" y="642594"/>
            <a:ext cx="10058400" cy="13716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262626"/>
              </a:buClr>
              <a:buSzPts val="4800"/>
              <a:buFont typeface="Century Gothic"/>
              <a:buNone/>
              <a:defRPr sz="4800" b="0" i="0" u="none" strike="noStrike" cap="none">
                <a:solidFill>
                  <a:srgbClr val="262626"/>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 name="Google Shape;8;p85"/>
          <p:cNvSpPr txBox="1">
            <a:spLocks noGrp="1"/>
          </p:cNvSpPr>
          <p:nvPr>
            <p:ph type="body" idx="1"/>
          </p:nvPr>
        </p:nvSpPr>
        <p:spPr>
          <a:xfrm>
            <a:off x="1066800" y="2103120"/>
            <a:ext cx="10058400" cy="3931920"/>
          </a:xfrm>
          <a:prstGeom prst="rect">
            <a:avLst/>
          </a:prstGeom>
          <a:noFill/>
          <a:ln>
            <a:noFill/>
          </a:ln>
        </p:spPr>
        <p:txBody>
          <a:bodyPr spcFirstLastPara="1" wrap="square" lIns="91425" tIns="45700" rIns="91425" bIns="45700" anchor="t" anchorCtr="0">
            <a:normAutofit/>
          </a:bodyPr>
          <a:lstStyle>
            <a:lvl1pPr marL="457200" marR="0" lvl="0" indent="-342900" algn="l" rtl="0">
              <a:lnSpc>
                <a:spcPct val="100000"/>
              </a:lnSpc>
              <a:spcBef>
                <a:spcPts val="900"/>
              </a:spcBef>
              <a:spcAft>
                <a:spcPts val="0"/>
              </a:spcAft>
              <a:buClr>
                <a:schemeClr val="dk2"/>
              </a:buClr>
              <a:buSzPts val="1800"/>
              <a:buFont typeface="Arial"/>
              <a:buChar char="•"/>
              <a:defRPr sz="1800" b="0" i="0" u="none" strike="noStrike" cap="none">
                <a:solidFill>
                  <a:schemeClr val="dk1"/>
                </a:solidFill>
                <a:latin typeface="Century Gothic"/>
                <a:ea typeface="Century Gothic"/>
                <a:cs typeface="Century Gothic"/>
                <a:sym typeface="Century Gothic"/>
              </a:defRPr>
            </a:lvl1pPr>
            <a:lvl2pPr marL="914400" marR="0" lvl="1" indent="-330200" algn="l" rtl="0">
              <a:lnSpc>
                <a:spcPct val="100000"/>
              </a:lnSpc>
              <a:spcBef>
                <a:spcPts val="500"/>
              </a:spcBef>
              <a:spcAft>
                <a:spcPts val="0"/>
              </a:spcAft>
              <a:buClr>
                <a:schemeClr val="dk2"/>
              </a:buClr>
              <a:buSzPts val="1600"/>
              <a:buFont typeface="Arial"/>
              <a:buChar char="•"/>
              <a:defRPr sz="1600" b="0" i="0" u="none" strike="noStrike" cap="none">
                <a:solidFill>
                  <a:schemeClr val="dk1"/>
                </a:solidFill>
                <a:latin typeface="Century Gothic"/>
                <a:ea typeface="Century Gothic"/>
                <a:cs typeface="Century Gothic"/>
                <a:sym typeface="Century Gothic"/>
              </a:defRPr>
            </a:lvl2pPr>
            <a:lvl3pPr marL="1371600" marR="0" lvl="2" indent="-317500" algn="l" rtl="0">
              <a:lnSpc>
                <a:spcPct val="100000"/>
              </a:lnSpc>
              <a:spcBef>
                <a:spcPts val="500"/>
              </a:spcBef>
              <a:spcAft>
                <a:spcPts val="0"/>
              </a:spcAft>
              <a:buClr>
                <a:schemeClr val="dk2"/>
              </a:buClr>
              <a:buSzPts val="1400"/>
              <a:buFont typeface="Arial"/>
              <a:buChar char="•"/>
              <a:defRPr sz="1400" b="0" i="0" u="none" strike="noStrike" cap="none">
                <a:solidFill>
                  <a:schemeClr val="dk1"/>
                </a:solidFill>
                <a:latin typeface="Century Gothic"/>
                <a:ea typeface="Century Gothic"/>
                <a:cs typeface="Century Gothic"/>
                <a:sym typeface="Century Gothic"/>
              </a:defRPr>
            </a:lvl3pPr>
            <a:lvl4pPr marL="1828800" marR="0" lvl="3" indent="-317500" algn="l" rtl="0">
              <a:lnSpc>
                <a:spcPct val="100000"/>
              </a:lnSpc>
              <a:spcBef>
                <a:spcPts val="500"/>
              </a:spcBef>
              <a:spcAft>
                <a:spcPts val="0"/>
              </a:spcAft>
              <a:buClr>
                <a:schemeClr val="dk2"/>
              </a:buClr>
              <a:buSzPts val="1400"/>
              <a:buFont typeface="Arial"/>
              <a:buChar char="•"/>
              <a:defRPr sz="1400" b="0" i="0" u="none" strike="noStrike" cap="none">
                <a:solidFill>
                  <a:schemeClr val="dk1"/>
                </a:solidFill>
                <a:latin typeface="Century Gothic"/>
                <a:ea typeface="Century Gothic"/>
                <a:cs typeface="Century Gothic"/>
                <a:sym typeface="Century Gothic"/>
              </a:defRPr>
            </a:lvl4pPr>
            <a:lvl5pPr marL="2286000" marR="0" lvl="4" indent="-317500" algn="l" rtl="0">
              <a:lnSpc>
                <a:spcPct val="100000"/>
              </a:lnSpc>
              <a:spcBef>
                <a:spcPts val="500"/>
              </a:spcBef>
              <a:spcAft>
                <a:spcPts val="0"/>
              </a:spcAft>
              <a:buClr>
                <a:schemeClr val="dk2"/>
              </a:buClr>
              <a:buSzPts val="1400"/>
              <a:buFont typeface="Arial"/>
              <a:buChar char="•"/>
              <a:defRPr sz="1400" b="0" i="0" u="none" strike="noStrike" cap="none">
                <a:solidFill>
                  <a:schemeClr val="dk1"/>
                </a:solidFill>
                <a:latin typeface="Century Gothic"/>
                <a:ea typeface="Century Gothic"/>
                <a:cs typeface="Century Gothic"/>
                <a:sym typeface="Century Gothic"/>
              </a:defRPr>
            </a:lvl5pPr>
            <a:lvl6pPr marL="2743200" marR="0" lvl="5" indent="-317500" algn="l" rtl="0">
              <a:lnSpc>
                <a:spcPct val="100000"/>
              </a:lnSpc>
              <a:spcBef>
                <a:spcPts val="500"/>
              </a:spcBef>
              <a:spcAft>
                <a:spcPts val="0"/>
              </a:spcAft>
              <a:buClr>
                <a:schemeClr val="dk2"/>
              </a:buClr>
              <a:buSzPts val="1400"/>
              <a:buFont typeface="Arial"/>
              <a:buChar char="•"/>
              <a:defRPr sz="1400" b="0" i="0" u="none" strike="noStrike" cap="none">
                <a:solidFill>
                  <a:schemeClr val="dk1"/>
                </a:solidFill>
                <a:latin typeface="Century Gothic"/>
                <a:ea typeface="Century Gothic"/>
                <a:cs typeface="Century Gothic"/>
                <a:sym typeface="Century Gothic"/>
              </a:defRPr>
            </a:lvl6pPr>
            <a:lvl7pPr marL="3200400" marR="0" lvl="6" indent="-317500" algn="l" rtl="0">
              <a:lnSpc>
                <a:spcPct val="100000"/>
              </a:lnSpc>
              <a:spcBef>
                <a:spcPts val="500"/>
              </a:spcBef>
              <a:spcAft>
                <a:spcPts val="0"/>
              </a:spcAft>
              <a:buClr>
                <a:schemeClr val="dk2"/>
              </a:buClr>
              <a:buSzPts val="1400"/>
              <a:buFont typeface="Arial"/>
              <a:buChar char="•"/>
              <a:defRPr sz="1400" b="0" i="0" u="none" strike="noStrike" cap="none">
                <a:solidFill>
                  <a:schemeClr val="dk1"/>
                </a:solidFill>
                <a:latin typeface="Century Gothic"/>
                <a:ea typeface="Century Gothic"/>
                <a:cs typeface="Century Gothic"/>
                <a:sym typeface="Century Gothic"/>
              </a:defRPr>
            </a:lvl7pPr>
            <a:lvl8pPr marL="3657600" marR="0" lvl="7" indent="-317500" algn="l" rtl="0">
              <a:lnSpc>
                <a:spcPct val="100000"/>
              </a:lnSpc>
              <a:spcBef>
                <a:spcPts val="500"/>
              </a:spcBef>
              <a:spcAft>
                <a:spcPts val="0"/>
              </a:spcAft>
              <a:buClr>
                <a:schemeClr val="dk2"/>
              </a:buClr>
              <a:buSzPts val="1400"/>
              <a:buFont typeface="Arial"/>
              <a:buChar char="•"/>
              <a:defRPr sz="1400" b="0" i="0" u="none" strike="noStrike" cap="none">
                <a:solidFill>
                  <a:schemeClr val="dk1"/>
                </a:solidFill>
                <a:latin typeface="Century Gothic"/>
                <a:ea typeface="Century Gothic"/>
                <a:cs typeface="Century Gothic"/>
                <a:sym typeface="Century Gothic"/>
              </a:defRPr>
            </a:lvl8pPr>
            <a:lvl9pPr marL="4114800" marR="0" lvl="8" indent="-317500" algn="l" rtl="0">
              <a:lnSpc>
                <a:spcPct val="100000"/>
              </a:lnSpc>
              <a:spcBef>
                <a:spcPts val="500"/>
              </a:spcBef>
              <a:spcAft>
                <a:spcPts val="0"/>
              </a:spcAft>
              <a:buClr>
                <a:schemeClr val="dk2"/>
              </a:buClr>
              <a:buSzPts val="1400"/>
              <a:buFont typeface="Arial"/>
              <a:buChar char="•"/>
              <a:defRPr sz="1400" b="0" i="0" u="none" strike="noStrike" cap="none">
                <a:solidFill>
                  <a:schemeClr val="dk1"/>
                </a:solidFill>
                <a:latin typeface="Century Gothic"/>
                <a:ea typeface="Century Gothic"/>
                <a:cs typeface="Century Gothic"/>
                <a:sym typeface="Century Gothic"/>
              </a:defRPr>
            </a:lvl9pPr>
          </a:lstStyle>
          <a:p>
            <a:endParaRPr/>
          </a:p>
        </p:txBody>
      </p:sp>
      <p:sp>
        <p:nvSpPr>
          <p:cNvPr id="9" name="Google Shape;9;p85"/>
          <p:cNvSpPr txBox="1">
            <a:spLocks noGrp="1"/>
          </p:cNvSpPr>
          <p:nvPr>
            <p:ph type="dt" idx="10"/>
          </p:nvPr>
        </p:nvSpPr>
        <p:spPr>
          <a:xfrm>
            <a:off x="389464" y="6214535"/>
            <a:ext cx="2743200" cy="256032"/>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000" b="0" i="0" u="none" strike="noStrike" cap="none">
                <a:solidFill>
                  <a:srgbClr val="3F3F3F"/>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0" name="Google Shape;10;p85"/>
          <p:cNvSpPr txBox="1">
            <a:spLocks noGrp="1"/>
          </p:cNvSpPr>
          <p:nvPr>
            <p:ph type="ftr" idx="11"/>
          </p:nvPr>
        </p:nvSpPr>
        <p:spPr>
          <a:xfrm>
            <a:off x="3489960" y="6214535"/>
            <a:ext cx="5212080" cy="256032"/>
          </a:xfrm>
          <a:prstGeom prst="rect">
            <a:avLst/>
          </a:prstGeom>
          <a:noFill/>
          <a:ln>
            <a:noFill/>
          </a:ln>
        </p:spPr>
        <p:txBody>
          <a:bodyPr spcFirstLastPara="1" wrap="square" lIns="91425" tIns="45700" rIns="91425" bIns="45700" anchor="b" anchorCtr="0">
            <a:noAutofit/>
          </a:bodyPr>
          <a:lstStyle>
            <a:lvl1pPr marR="0" lvl="0" algn="ctr" rtl="0">
              <a:spcBef>
                <a:spcPts val="0"/>
              </a:spcBef>
              <a:spcAft>
                <a:spcPts val="0"/>
              </a:spcAft>
              <a:buSzPts val="1400"/>
              <a:buNone/>
              <a:defRPr sz="1000" b="0" i="0" u="none" strike="noStrike" cap="none">
                <a:solidFill>
                  <a:srgbClr val="3F3F3F"/>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1" name="Google Shape;11;p85"/>
          <p:cNvSpPr txBox="1">
            <a:spLocks noGrp="1"/>
          </p:cNvSpPr>
          <p:nvPr>
            <p:ph type="sldNum" idx="12"/>
          </p:nvPr>
        </p:nvSpPr>
        <p:spPr>
          <a:xfrm>
            <a:off x="10314667" y="6214535"/>
            <a:ext cx="1463040" cy="256032"/>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buNone/>
              <a:defRPr sz="1000" b="0" i="0" u="none" strike="noStrike" cap="none">
                <a:solidFill>
                  <a:srgbClr val="3F3F3F"/>
                </a:solidFill>
                <a:latin typeface="Century Gothic"/>
                <a:ea typeface="Century Gothic"/>
                <a:cs typeface="Century Gothic"/>
                <a:sym typeface="Century Gothic"/>
              </a:defRPr>
            </a:lvl1pPr>
            <a:lvl2pPr marL="0" marR="0" lvl="1" indent="0" algn="r" rtl="0">
              <a:spcBef>
                <a:spcPts val="0"/>
              </a:spcBef>
              <a:buNone/>
              <a:defRPr sz="1000" b="0" i="0" u="none" strike="noStrike" cap="none">
                <a:solidFill>
                  <a:srgbClr val="3F3F3F"/>
                </a:solidFill>
                <a:latin typeface="Century Gothic"/>
                <a:ea typeface="Century Gothic"/>
                <a:cs typeface="Century Gothic"/>
                <a:sym typeface="Century Gothic"/>
              </a:defRPr>
            </a:lvl2pPr>
            <a:lvl3pPr marL="0" marR="0" lvl="2" indent="0" algn="r" rtl="0">
              <a:spcBef>
                <a:spcPts val="0"/>
              </a:spcBef>
              <a:buNone/>
              <a:defRPr sz="1000" b="0" i="0" u="none" strike="noStrike" cap="none">
                <a:solidFill>
                  <a:srgbClr val="3F3F3F"/>
                </a:solidFill>
                <a:latin typeface="Century Gothic"/>
                <a:ea typeface="Century Gothic"/>
                <a:cs typeface="Century Gothic"/>
                <a:sym typeface="Century Gothic"/>
              </a:defRPr>
            </a:lvl3pPr>
            <a:lvl4pPr marL="0" marR="0" lvl="3" indent="0" algn="r" rtl="0">
              <a:spcBef>
                <a:spcPts val="0"/>
              </a:spcBef>
              <a:buNone/>
              <a:defRPr sz="1000" b="0" i="0" u="none" strike="noStrike" cap="none">
                <a:solidFill>
                  <a:srgbClr val="3F3F3F"/>
                </a:solidFill>
                <a:latin typeface="Century Gothic"/>
                <a:ea typeface="Century Gothic"/>
                <a:cs typeface="Century Gothic"/>
                <a:sym typeface="Century Gothic"/>
              </a:defRPr>
            </a:lvl4pPr>
            <a:lvl5pPr marL="0" marR="0" lvl="4" indent="0" algn="r" rtl="0">
              <a:spcBef>
                <a:spcPts val="0"/>
              </a:spcBef>
              <a:buNone/>
              <a:defRPr sz="1000" b="0" i="0" u="none" strike="noStrike" cap="none">
                <a:solidFill>
                  <a:srgbClr val="3F3F3F"/>
                </a:solidFill>
                <a:latin typeface="Century Gothic"/>
                <a:ea typeface="Century Gothic"/>
                <a:cs typeface="Century Gothic"/>
                <a:sym typeface="Century Gothic"/>
              </a:defRPr>
            </a:lvl5pPr>
            <a:lvl6pPr marL="0" marR="0" lvl="5" indent="0" algn="r" rtl="0">
              <a:spcBef>
                <a:spcPts val="0"/>
              </a:spcBef>
              <a:buNone/>
              <a:defRPr sz="1000" b="0" i="0" u="none" strike="noStrike" cap="none">
                <a:solidFill>
                  <a:srgbClr val="3F3F3F"/>
                </a:solidFill>
                <a:latin typeface="Century Gothic"/>
                <a:ea typeface="Century Gothic"/>
                <a:cs typeface="Century Gothic"/>
                <a:sym typeface="Century Gothic"/>
              </a:defRPr>
            </a:lvl6pPr>
            <a:lvl7pPr marL="0" marR="0" lvl="6" indent="0" algn="r" rtl="0">
              <a:spcBef>
                <a:spcPts val="0"/>
              </a:spcBef>
              <a:buNone/>
              <a:defRPr sz="1000" b="0" i="0" u="none" strike="noStrike" cap="none">
                <a:solidFill>
                  <a:srgbClr val="3F3F3F"/>
                </a:solidFill>
                <a:latin typeface="Century Gothic"/>
                <a:ea typeface="Century Gothic"/>
                <a:cs typeface="Century Gothic"/>
                <a:sym typeface="Century Gothic"/>
              </a:defRPr>
            </a:lvl7pPr>
            <a:lvl8pPr marL="0" marR="0" lvl="7" indent="0" algn="r" rtl="0">
              <a:spcBef>
                <a:spcPts val="0"/>
              </a:spcBef>
              <a:buNone/>
              <a:defRPr sz="1000" b="0" i="0" u="none" strike="noStrike" cap="none">
                <a:solidFill>
                  <a:srgbClr val="3F3F3F"/>
                </a:solidFill>
                <a:latin typeface="Century Gothic"/>
                <a:ea typeface="Century Gothic"/>
                <a:cs typeface="Century Gothic"/>
                <a:sym typeface="Century Gothic"/>
              </a:defRPr>
            </a:lvl8pPr>
            <a:lvl9pPr marL="0" marR="0" lvl="8" indent="0" algn="r" rtl="0">
              <a:spcBef>
                <a:spcPts val="0"/>
              </a:spcBef>
              <a:buNone/>
              <a:defRPr sz="1000" b="0" i="0" u="none" strike="noStrike" cap="none">
                <a:solidFill>
                  <a:srgbClr val="3F3F3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
        <p:nvSpPr>
          <p:cNvPr id="12" name="Google Shape;12;p85"/>
          <p:cNvSpPr/>
          <p:nvPr/>
        </p:nvSpPr>
        <p:spPr>
          <a:xfrm>
            <a:off x="371856" y="374904"/>
            <a:ext cx="11448288" cy="6108192"/>
          </a:xfrm>
          <a:prstGeom prst="rect">
            <a:avLst/>
          </a:prstGeom>
          <a:noFill/>
          <a:ln w="9525" cap="sq" cmpd="sng">
            <a:solidFill>
              <a:srgbClr val="3F3F3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41"/>
        <p:cNvGrpSpPr/>
        <p:nvPr/>
      </p:nvGrpSpPr>
      <p:grpSpPr>
        <a:xfrm>
          <a:off x="0" y="0"/>
          <a:ext cx="0" cy="0"/>
          <a:chOff x="0" y="0"/>
          <a:chExt cx="0" cy="0"/>
        </a:xfrm>
      </p:grpSpPr>
      <p:sp>
        <p:nvSpPr>
          <p:cNvPr id="42" name="Google Shape;42;p84"/>
          <p:cNvSpPr/>
          <p:nvPr/>
        </p:nvSpPr>
        <p:spPr>
          <a:xfrm>
            <a:off x="234696" y="237744"/>
            <a:ext cx="11722608" cy="6382512"/>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84"/>
          <p:cNvSpPr txBox="1">
            <a:spLocks noGrp="1"/>
          </p:cNvSpPr>
          <p:nvPr>
            <p:ph type="title"/>
          </p:nvPr>
        </p:nvSpPr>
        <p:spPr>
          <a:xfrm>
            <a:off x="1066800" y="642594"/>
            <a:ext cx="10058400" cy="13716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FEFEFE"/>
              </a:buClr>
              <a:buSzPts val="4800"/>
              <a:buFont typeface="Century Gothic"/>
              <a:buNone/>
              <a:defRPr sz="4800" b="0" i="0" u="none" strike="noStrike" cap="none">
                <a:solidFill>
                  <a:srgbClr val="FEFEFE"/>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4" name="Google Shape;44;p84"/>
          <p:cNvSpPr txBox="1">
            <a:spLocks noGrp="1"/>
          </p:cNvSpPr>
          <p:nvPr>
            <p:ph type="body" idx="1"/>
          </p:nvPr>
        </p:nvSpPr>
        <p:spPr>
          <a:xfrm>
            <a:off x="1066800" y="2103120"/>
            <a:ext cx="10058400" cy="3931920"/>
          </a:xfrm>
          <a:prstGeom prst="rect">
            <a:avLst/>
          </a:prstGeom>
          <a:noFill/>
          <a:ln>
            <a:noFill/>
          </a:ln>
        </p:spPr>
        <p:txBody>
          <a:bodyPr spcFirstLastPara="1" wrap="square" lIns="91425" tIns="45700" rIns="91425" bIns="45700" anchor="t" anchorCtr="0">
            <a:normAutofit/>
          </a:bodyPr>
          <a:lstStyle>
            <a:lvl1pPr marL="457200" marR="0" lvl="0" indent="-342900" algn="l" rtl="0">
              <a:lnSpc>
                <a:spcPct val="100000"/>
              </a:lnSpc>
              <a:spcBef>
                <a:spcPts val="900"/>
              </a:spcBef>
              <a:spcAft>
                <a:spcPts val="0"/>
              </a:spcAft>
              <a:buClr>
                <a:schemeClr val="lt2"/>
              </a:buClr>
              <a:buSzPts val="1800"/>
              <a:buFont typeface="Arial"/>
              <a:buChar char="•"/>
              <a:defRPr sz="1800" b="0" i="0" u="none" strike="noStrike" cap="none">
                <a:solidFill>
                  <a:schemeClr val="lt1"/>
                </a:solidFill>
                <a:latin typeface="Century Gothic"/>
                <a:ea typeface="Century Gothic"/>
                <a:cs typeface="Century Gothic"/>
                <a:sym typeface="Century Gothic"/>
              </a:defRPr>
            </a:lvl1pPr>
            <a:lvl2pPr marL="914400" marR="0" lvl="1" indent="-330200" algn="l" rtl="0">
              <a:lnSpc>
                <a:spcPct val="100000"/>
              </a:lnSpc>
              <a:spcBef>
                <a:spcPts val="500"/>
              </a:spcBef>
              <a:spcAft>
                <a:spcPts val="0"/>
              </a:spcAft>
              <a:buClr>
                <a:schemeClr val="lt2"/>
              </a:buClr>
              <a:buSzPts val="1600"/>
              <a:buFont typeface="Arial"/>
              <a:buChar char="•"/>
              <a:defRPr sz="1600" b="0" i="0" u="none" strike="noStrike" cap="none">
                <a:solidFill>
                  <a:schemeClr val="lt1"/>
                </a:solidFill>
                <a:latin typeface="Century Gothic"/>
                <a:ea typeface="Century Gothic"/>
                <a:cs typeface="Century Gothic"/>
                <a:sym typeface="Century Gothic"/>
              </a:defRPr>
            </a:lvl2pPr>
            <a:lvl3pPr marL="1371600" marR="0" lvl="2" indent="-317500" algn="l" rtl="0">
              <a:lnSpc>
                <a:spcPct val="100000"/>
              </a:lnSpc>
              <a:spcBef>
                <a:spcPts val="500"/>
              </a:spcBef>
              <a:spcAft>
                <a:spcPts val="0"/>
              </a:spcAft>
              <a:buClr>
                <a:schemeClr val="lt2"/>
              </a:buClr>
              <a:buSzPts val="1400"/>
              <a:buFont typeface="Arial"/>
              <a:buChar char="•"/>
              <a:defRPr sz="1400" b="0" i="0" u="none" strike="noStrike" cap="none">
                <a:solidFill>
                  <a:schemeClr val="lt1"/>
                </a:solidFill>
                <a:latin typeface="Century Gothic"/>
                <a:ea typeface="Century Gothic"/>
                <a:cs typeface="Century Gothic"/>
                <a:sym typeface="Century Gothic"/>
              </a:defRPr>
            </a:lvl3pPr>
            <a:lvl4pPr marL="1828800" marR="0" lvl="3" indent="-317500" algn="l" rtl="0">
              <a:lnSpc>
                <a:spcPct val="100000"/>
              </a:lnSpc>
              <a:spcBef>
                <a:spcPts val="500"/>
              </a:spcBef>
              <a:spcAft>
                <a:spcPts val="0"/>
              </a:spcAft>
              <a:buClr>
                <a:schemeClr val="lt2"/>
              </a:buClr>
              <a:buSzPts val="1400"/>
              <a:buFont typeface="Arial"/>
              <a:buChar char="•"/>
              <a:defRPr sz="1400" b="0" i="0" u="none" strike="noStrike" cap="none">
                <a:solidFill>
                  <a:schemeClr val="lt1"/>
                </a:solidFill>
                <a:latin typeface="Century Gothic"/>
                <a:ea typeface="Century Gothic"/>
                <a:cs typeface="Century Gothic"/>
                <a:sym typeface="Century Gothic"/>
              </a:defRPr>
            </a:lvl4pPr>
            <a:lvl5pPr marL="2286000" marR="0" lvl="4" indent="-317500" algn="l" rtl="0">
              <a:lnSpc>
                <a:spcPct val="100000"/>
              </a:lnSpc>
              <a:spcBef>
                <a:spcPts val="500"/>
              </a:spcBef>
              <a:spcAft>
                <a:spcPts val="0"/>
              </a:spcAft>
              <a:buClr>
                <a:schemeClr val="lt2"/>
              </a:buClr>
              <a:buSzPts val="1400"/>
              <a:buFont typeface="Arial"/>
              <a:buChar char="•"/>
              <a:defRPr sz="1400" b="0" i="0" u="none" strike="noStrike" cap="none">
                <a:solidFill>
                  <a:schemeClr val="lt1"/>
                </a:solidFill>
                <a:latin typeface="Century Gothic"/>
                <a:ea typeface="Century Gothic"/>
                <a:cs typeface="Century Gothic"/>
                <a:sym typeface="Century Gothic"/>
              </a:defRPr>
            </a:lvl5pPr>
            <a:lvl6pPr marL="2743200" marR="0" lvl="5" indent="-317500" algn="l" rtl="0">
              <a:lnSpc>
                <a:spcPct val="100000"/>
              </a:lnSpc>
              <a:spcBef>
                <a:spcPts val="500"/>
              </a:spcBef>
              <a:spcAft>
                <a:spcPts val="0"/>
              </a:spcAft>
              <a:buClr>
                <a:schemeClr val="lt2"/>
              </a:buClr>
              <a:buSzPts val="1400"/>
              <a:buFont typeface="Arial"/>
              <a:buChar char="•"/>
              <a:defRPr sz="1400" b="0" i="0" u="none" strike="noStrike" cap="none">
                <a:solidFill>
                  <a:schemeClr val="lt1"/>
                </a:solidFill>
                <a:latin typeface="Century Gothic"/>
                <a:ea typeface="Century Gothic"/>
                <a:cs typeface="Century Gothic"/>
                <a:sym typeface="Century Gothic"/>
              </a:defRPr>
            </a:lvl6pPr>
            <a:lvl7pPr marL="3200400" marR="0" lvl="6" indent="-317500" algn="l" rtl="0">
              <a:lnSpc>
                <a:spcPct val="100000"/>
              </a:lnSpc>
              <a:spcBef>
                <a:spcPts val="500"/>
              </a:spcBef>
              <a:spcAft>
                <a:spcPts val="0"/>
              </a:spcAft>
              <a:buClr>
                <a:schemeClr val="lt2"/>
              </a:buClr>
              <a:buSzPts val="1400"/>
              <a:buFont typeface="Arial"/>
              <a:buChar char="•"/>
              <a:defRPr sz="1400" b="0" i="0" u="none" strike="noStrike" cap="none">
                <a:solidFill>
                  <a:schemeClr val="lt1"/>
                </a:solidFill>
                <a:latin typeface="Century Gothic"/>
                <a:ea typeface="Century Gothic"/>
                <a:cs typeface="Century Gothic"/>
                <a:sym typeface="Century Gothic"/>
              </a:defRPr>
            </a:lvl7pPr>
            <a:lvl8pPr marL="3657600" marR="0" lvl="7" indent="-317500" algn="l" rtl="0">
              <a:lnSpc>
                <a:spcPct val="100000"/>
              </a:lnSpc>
              <a:spcBef>
                <a:spcPts val="500"/>
              </a:spcBef>
              <a:spcAft>
                <a:spcPts val="0"/>
              </a:spcAft>
              <a:buClr>
                <a:schemeClr val="lt2"/>
              </a:buClr>
              <a:buSzPts val="1400"/>
              <a:buFont typeface="Arial"/>
              <a:buChar char="•"/>
              <a:defRPr sz="1400" b="0" i="0" u="none" strike="noStrike" cap="none">
                <a:solidFill>
                  <a:schemeClr val="lt1"/>
                </a:solidFill>
                <a:latin typeface="Century Gothic"/>
                <a:ea typeface="Century Gothic"/>
                <a:cs typeface="Century Gothic"/>
                <a:sym typeface="Century Gothic"/>
              </a:defRPr>
            </a:lvl8pPr>
            <a:lvl9pPr marL="4114800" marR="0" lvl="8" indent="-317500" algn="l" rtl="0">
              <a:lnSpc>
                <a:spcPct val="100000"/>
              </a:lnSpc>
              <a:spcBef>
                <a:spcPts val="500"/>
              </a:spcBef>
              <a:spcAft>
                <a:spcPts val="0"/>
              </a:spcAft>
              <a:buClr>
                <a:schemeClr val="lt2"/>
              </a:buClr>
              <a:buSzPts val="1400"/>
              <a:buFont typeface="Arial"/>
              <a:buChar char="•"/>
              <a:defRPr sz="1400" b="0" i="0" u="none" strike="noStrike" cap="none">
                <a:solidFill>
                  <a:schemeClr val="lt1"/>
                </a:solidFill>
                <a:latin typeface="Century Gothic"/>
                <a:ea typeface="Century Gothic"/>
                <a:cs typeface="Century Gothic"/>
                <a:sym typeface="Century Gothic"/>
              </a:defRPr>
            </a:lvl9pPr>
          </a:lstStyle>
          <a:p>
            <a:endParaRPr/>
          </a:p>
        </p:txBody>
      </p:sp>
      <p:sp>
        <p:nvSpPr>
          <p:cNvPr id="45" name="Google Shape;45;p84"/>
          <p:cNvSpPr txBox="1">
            <a:spLocks noGrp="1"/>
          </p:cNvSpPr>
          <p:nvPr>
            <p:ph type="dt" idx="10"/>
          </p:nvPr>
        </p:nvSpPr>
        <p:spPr>
          <a:xfrm>
            <a:off x="389464" y="6214535"/>
            <a:ext cx="2743200" cy="256032"/>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000" b="0" i="0" u="none" strike="noStrike" cap="none">
                <a:solidFill>
                  <a:srgbClr val="FEFEFE"/>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46" name="Google Shape;46;p84"/>
          <p:cNvSpPr txBox="1">
            <a:spLocks noGrp="1"/>
          </p:cNvSpPr>
          <p:nvPr>
            <p:ph type="ftr" idx="11"/>
          </p:nvPr>
        </p:nvSpPr>
        <p:spPr>
          <a:xfrm>
            <a:off x="3489960" y="6214535"/>
            <a:ext cx="5212080" cy="256032"/>
          </a:xfrm>
          <a:prstGeom prst="rect">
            <a:avLst/>
          </a:prstGeom>
          <a:noFill/>
          <a:ln>
            <a:noFill/>
          </a:ln>
        </p:spPr>
        <p:txBody>
          <a:bodyPr spcFirstLastPara="1" wrap="square" lIns="91425" tIns="45700" rIns="91425" bIns="45700" anchor="b" anchorCtr="0">
            <a:noAutofit/>
          </a:bodyPr>
          <a:lstStyle>
            <a:lvl1pPr marR="0" lvl="0" algn="ctr" rtl="0">
              <a:spcBef>
                <a:spcPts val="0"/>
              </a:spcBef>
              <a:spcAft>
                <a:spcPts val="0"/>
              </a:spcAft>
              <a:buSzPts val="1400"/>
              <a:buNone/>
              <a:defRPr sz="1000" b="0" i="0" u="none" strike="noStrike" cap="none">
                <a:solidFill>
                  <a:srgbClr val="FEFEFE"/>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47" name="Google Shape;47;p84"/>
          <p:cNvSpPr txBox="1">
            <a:spLocks noGrp="1"/>
          </p:cNvSpPr>
          <p:nvPr>
            <p:ph type="sldNum" idx="12"/>
          </p:nvPr>
        </p:nvSpPr>
        <p:spPr>
          <a:xfrm>
            <a:off x="10314667" y="6214535"/>
            <a:ext cx="1463040" cy="256032"/>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buNone/>
              <a:defRPr sz="1000" b="0" i="0" u="none" strike="noStrike" cap="none">
                <a:solidFill>
                  <a:srgbClr val="FEFEFE"/>
                </a:solidFill>
                <a:latin typeface="Century Gothic"/>
                <a:ea typeface="Century Gothic"/>
                <a:cs typeface="Century Gothic"/>
                <a:sym typeface="Century Gothic"/>
              </a:defRPr>
            </a:lvl1pPr>
            <a:lvl2pPr marL="0" marR="0" lvl="1" indent="0" algn="r" rtl="0">
              <a:spcBef>
                <a:spcPts val="0"/>
              </a:spcBef>
              <a:buNone/>
              <a:defRPr sz="1000" b="0" i="0" u="none" strike="noStrike" cap="none">
                <a:solidFill>
                  <a:srgbClr val="FEFEFE"/>
                </a:solidFill>
                <a:latin typeface="Century Gothic"/>
                <a:ea typeface="Century Gothic"/>
                <a:cs typeface="Century Gothic"/>
                <a:sym typeface="Century Gothic"/>
              </a:defRPr>
            </a:lvl2pPr>
            <a:lvl3pPr marL="0" marR="0" lvl="2" indent="0" algn="r" rtl="0">
              <a:spcBef>
                <a:spcPts val="0"/>
              </a:spcBef>
              <a:buNone/>
              <a:defRPr sz="1000" b="0" i="0" u="none" strike="noStrike" cap="none">
                <a:solidFill>
                  <a:srgbClr val="FEFEFE"/>
                </a:solidFill>
                <a:latin typeface="Century Gothic"/>
                <a:ea typeface="Century Gothic"/>
                <a:cs typeface="Century Gothic"/>
                <a:sym typeface="Century Gothic"/>
              </a:defRPr>
            </a:lvl3pPr>
            <a:lvl4pPr marL="0" marR="0" lvl="3" indent="0" algn="r" rtl="0">
              <a:spcBef>
                <a:spcPts val="0"/>
              </a:spcBef>
              <a:buNone/>
              <a:defRPr sz="1000" b="0" i="0" u="none" strike="noStrike" cap="none">
                <a:solidFill>
                  <a:srgbClr val="FEFEFE"/>
                </a:solidFill>
                <a:latin typeface="Century Gothic"/>
                <a:ea typeface="Century Gothic"/>
                <a:cs typeface="Century Gothic"/>
                <a:sym typeface="Century Gothic"/>
              </a:defRPr>
            </a:lvl4pPr>
            <a:lvl5pPr marL="0" marR="0" lvl="4" indent="0" algn="r" rtl="0">
              <a:spcBef>
                <a:spcPts val="0"/>
              </a:spcBef>
              <a:buNone/>
              <a:defRPr sz="1000" b="0" i="0" u="none" strike="noStrike" cap="none">
                <a:solidFill>
                  <a:srgbClr val="FEFEFE"/>
                </a:solidFill>
                <a:latin typeface="Century Gothic"/>
                <a:ea typeface="Century Gothic"/>
                <a:cs typeface="Century Gothic"/>
                <a:sym typeface="Century Gothic"/>
              </a:defRPr>
            </a:lvl5pPr>
            <a:lvl6pPr marL="0" marR="0" lvl="5" indent="0" algn="r" rtl="0">
              <a:spcBef>
                <a:spcPts val="0"/>
              </a:spcBef>
              <a:buNone/>
              <a:defRPr sz="1000" b="0" i="0" u="none" strike="noStrike" cap="none">
                <a:solidFill>
                  <a:srgbClr val="FEFEFE"/>
                </a:solidFill>
                <a:latin typeface="Century Gothic"/>
                <a:ea typeface="Century Gothic"/>
                <a:cs typeface="Century Gothic"/>
                <a:sym typeface="Century Gothic"/>
              </a:defRPr>
            </a:lvl6pPr>
            <a:lvl7pPr marL="0" marR="0" lvl="6" indent="0" algn="r" rtl="0">
              <a:spcBef>
                <a:spcPts val="0"/>
              </a:spcBef>
              <a:buNone/>
              <a:defRPr sz="1000" b="0" i="0" u="none" strike="noStrike" cap="none">
                <a:solidFill>
                  <a:srgbClr val="FEFEFE"/>
                </a:solidFill>
                <a:latin typeface="Century Gothic"/>
                <a:ea typeface="Century Gothic"/>
                <a:cs typeface="Century Gothic"/>
                <a:sym typeface="Century Gothic"/>
              </a:defRPr>
            </a:lvl7pPr>
            <a:lvl8pPr marL="0" marR="0" lvl="7" indent="0" algn="r" rtl="0">
              <a:spcBef>
                <a:spcPts val="0"/>
              </a:spcBef>
              <a:buNone/>
              <a:defRPr sz="1000" b="0" i="0" u="none" strike="noStrike" cap="none">
                <a:solidFill>
                  <a:srgbClr val="FEFEFE"/>
                </a:solidFill>
                <a:latin typeface="Century Gothic"/>
                <a:ea typeface="Century Gothic"/>
                <a:cs typeface="Century Gothic"/>
                <a:sym typeface="Century Gothic"/>
              </a:defRPr>
            </a:lvl8pPr>
            <a:lvl9pPr marL="0" marR="0" lvl="8" indent="0" algn="r" rtl="0">
              <a:spcBef>
                <a:spcPts val="0"/>
              </a:spcBef>
              <a:buNone/>
              <a:defRPr sz="1000" b="0" i="0" u="none" strike="noStrike" cap="none">
                <a:solidFill>
                  <a:srgbClr val="FEFEFE"/>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
        <p:nvSpPr>
          <p:cNvPr id="48" name="Google Shape;48;p84"/>
          <p:cNvSpPr/>
          <p:nvPr/>
        </p:nvSpPr>
        <p:spPr>
          <a:xfrm>
            <a:off x="371856" y="374904"/>
            <a:ext cx="11448288" cy="6108192"/>
          </a:xfrm>
          <a:prstGeom prst="rect">
            <a:avLst/>
          </a:prstGeom>
          <a:noFill/>
          <a:ln w="9525" cap="sq" cmpd="sng">
            <a:solidFill>
              <a:srgbClr val="FEFEFE"/>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 bg1="lt1" tx1="dk1" bg2="dk2" tx2="lt2" accent1="accent1" accent2="accent2" accent3="accent3" accent4="accent4" accent5="accent5" accent6="accent6" hlink="hlink" folHlink="folHlink"/>
  <p:sldLayoutIdLst>
    <p:sldLayoutId id="2147483652"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41"/>
        <p:cNvGrpSpPr/>
        <p:nvPr/>
      </p:nvGrpSpPr>
      <p:grpSpPr>
        <a:xfrm>
          <a:off x="0" y="0"/>
          <a:ext cx="0" cy="0"/>
          <a:chOff x="0" y="0"/>
          <a:chExt cx="0" cy="0"/>
        </a:xfrm>
      </p:grpSpPr>
      <p:sp>
        <p:nvSpPr>
          <p:cNvPr id="42" name="Google Shape;42;p84"/>
          <p:cNvSpPr/>
          <p:nvPr/>
        </p:nvSpPr>
        <p:spPr>
          <a:xfrm>
            <a:off x="234696" y="237744"/>
            <a:ext cx="11722608" cy="6382512"/>
          </a:xfrm>
          <a:prstGeom prst="rect">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 name="Google Shape;43;p84"/>
          <p:cNvSpPr txBox="1">
            <a:spLocks noGrp="1"/>
          </p:cNvSpPr>
          <p:nvPr>
            <p:ph type="title"/>
          </p:nvPr>
        </p:nvSpPr>
        <p:spPr>
          <a:xfrm>
            <a:off x="1066800" y="642594"/>
            <a:ext cx="10058400" cy="13716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FEFEFE"/>
              </a:buClr>
              <a:buSzPts val="4800"/>
              <a:buFont typeface="Century Gothic"/>
              <a:buNone/>
              <a:defRPr sz="4800" b="0" i="0" u="none" strike="noStrike" cap="none">
                <a:solidFill>
                  <a:srgbClr val="FEFEFE"/>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4" name="Google Shape;44;p84"/>
          <p:cNvSpPr txBox="1">
            <a:spLocks noGrp="1"/>
          </p:cNvSpPr>
          <p:nvPr>
            <p:ph type="body" idx="1"/>
          </p:nvPr>
        </p:nvSpPr>
        <p:spPr>
          <a:xfrm>
            <a:off x="1066800" y="2103120"/>
            <a:ext cx="10058400" cy="3931920"/>
          </a:xfrm>
          <a:prstGeom prst="rect">
            <a:avLst/>
          </a:prstGeom>
          <a:noFill/>
          <a:ln>
            <a:noFill/>
          </a:ln>
        </p:spPr>
        <p:txBody>
          <a:bodyPr spcFirstLastPara="1" wrap="square" lIns="91425" tIns="45700" rIns="91425" bIns="45700" anchor="t" anchorCtr="0">
            <a:normAutofit/>
          </a:bodyPr>
          <a:lstStyle>
            <a:lvl1pPr marL="457200" marR="0" lvl="0" indent="-342900" algn="l" rtl="0">
              <a:lnSpc>
                <a:spcPct val="100000"/>
              </a:lnSpc>
              <a:spcBef>
                <a:spcPts val="900"/>
              </a:spcBef>
              <a:spcAft>
                <a:spcPts val="0"/>
              </a:spcAft>
              <a:buClr>
                <a:schemeClr val="lt2"/>
              </a:buClr>
              <a:buSzPts val="1800"/>
              <a:buFont typeface="Arial"/>
              <a:buChar char="•"/>
              <a:defRPr sz="1800" b="0" i="0" u="none" strike="noStrike" cap="none">
                <a:solidFill>
                  <a:schemeClr val="lt1"/>
                </a:solidFill>
                <a:latin typeface="Century Gothic"/>
                <a:ea typeface="Century Gothic"/>
                <a:cs typeface="Century Gothic"/>
                <a:sym typeface="Century Gothic"/>
              </a:defRPr>
            </a:lvl1pPr>
            <a:lvl2pPr marL="914400" marR="0" lvl="1" indent="-330200" algn="l" rtl="0">
              <a:lnSpc>
                <a:spcPct val="100000"/>
              </a:lnSpc>
              <a:spcBef>
                <a:spcPts val="500"/>
              </a:spcBef>
              <a:spcAft>
                <a:spcPts val="0"/>
              </a:spcAft>
              <a:buClr>
                <a:schemeClr val="lt2"/>
              </a:buClr>
              <a:buSzPts val="1600"/>
              <a:buFont typeface="Arial"/>
              <a:buChar char="•"/>
              <a:defRPr sz="1600" b="0" i="0" u="none" strike="noStrike" cap="none">
                <a:solidFill>
                  <a:schemeClr val="lt1"/>
                </a:solidFill>
                <a:latin typeface="Century Gothic"/>
                <a:ea typeface="Century Gothic"/>
                <a:cs typeface="Century Gothic"/>
                <a:sym typeface="Century Gothic"/>
              </a:defRPr>
            </a:lvl2pPr>
            <a:lvl3pPr marL="1371600" marR="0" lvl="2" indent="-317500" algn="l" rtl="0">
              <a:lnSpc>
                <a:spcPct val="100000"/>
              </a:lnSpc>
              <a:spcBef>
                <a:spcPts val="500"/>
              </a:spcBef>
              <a:spcAft>
                <a:spcPts val="0"/>
              </a:spcAft>
              <a:buClr>
                <a:schemeClr val="lt2"/>
              </a:buClr>
              <a:buSzPts val="1400"/>
              <a:buFont typeface="Arial"/>
              <a:buChar char="•"/>
              <a:defRPr sz="1400" b="0" i="0" u="none" strike="noStrike" cap="none">
                <a:solidFill>
                  <a:schemeClr val="lt1"/>
                </a:solidFill>
                <a:latin typeface="Century Gothic"/>
                <a:ea typeface="Century Gothic"/>
                <a:cs typeface="Century Gothic"/>
                <a:sym typeface="Century Gothic"/>
              </a:defRPr>
            </a:lvl3pPr>
            <a:lvl4pPr marL="1828800" marR="0" lvl="3" indent="-317500" algn="l" rtl="0">
              <a:lnSpc>
                <a:spcPct val="100000"/>
              </a:lnSpc>
              <a:spcBef>
                <a:spcPts val="500"/>
              </a:spcBef>
              <a:spcAft>
                <a:spcPts val="0"/>
              </a:spcAft>
              <a:buClr>
                <a:schemeClr val="lt2"/>
              </a:buClr>
              <a:buSzPts val="1400"/>
              <a:buFont typeface="Arial"/>
              <a:buChar char="•"/>
              <a:defRPr sz="1400" b="0" i="0" u="none" strike="noStrike" cap="none">
                <a:solidFill>
                  <a:schemeClr val="lt1"/>
                </a:solidFill>
                <a:latin typeface="Century Gothic"/>
                <a:ea typeface="Century Gothic"/>
                <a:cs typeface="Century Gothic"/>
                <a:sym typeface="Century Gothic"/>
              </a:defRPr>
            </a:lvl4pPr>
            <a:lvl5pPr marL="2286000" marR="0" lvl="4" indent="-317500" algn="l" rtl="0">
              <a:lnSpc>
                <a:spcPct val="100000"/>
              </a:lnSpc>
              <a:spcBef>
                <a:spcPts val="500"/>
              </a:spcBef>
              <a:spcAft>
                <a:spcPts val="0"/>
              </a:spcAft>
              <a:buClr>
                <a:schemeClr val="lt2"/>
              </a:buClr>
              <a:buSzPts val="1400"/>
              <a:buFont typeface="Arial"/>
              <a:buChar char="•"/>
              <a:defRPr sz="1400" b="0" i="0" u="none" strike="noStrike" cap="none">
                <a:solidFill>
                  <a:schemeClr val="lt1"/>
                </a:solidFill>
                <a:latin typeface="Century Gothic"/>
                <a:ea typeface="Century Gothic"/>
                <a:cs typeface="Century Gothic"/>
                <a:sym typeface="Century Gothic"/>
              </a:defRPr>
            </a:lvl5pPr>
            <a:lvl6pPr marL="2743200" marR="0" lvl="5" indent="-317500" algn="l" rtl="0">
              <a:lnSpc>
                <a:spcPct val="100000"/>
              </a:lnSpc>
              <a:spcBef>
                <a:spcPts val="500"/>
              </a:spcBef>
              <a:spcAft>
                <a:spcPts val="0"/>
              </a:spcAft>
              <a:buClr>
                <a:schemeClr val="lt2"/>
              </a:buClr>
              <a:buSzPts val="1400"/>
              <a:buFont typeface="Arial"/>
              <a:buChar char="•"/>
              <a:defRPr sz="1400" b="0" i="0" u="none" strike="noStrike" cap="none">
                <a:solidFill>
                  <a:schemeClr val="lt1"/>
                </a:solidFill>
                <a:latin typeface="Century Gothic"/>
                <a:ea typeface="Century Gothic"/>
                <a:cs typeface="Century Gothic"/>
                <a:sym typeface="Century Gothic"/>
              </a:defRPr>
            </a:lvl6pPr>
            <a:lvl7pPr marL="3200400" marR="0" lvl="6" indent="-317500" algn="l" rtl="0">
              <a:lnSpc>
                <a:spcPct val="100000"/>
              </a:lnSpc>
              <a:spcBef>
                <a:spcPts val="500"/>
              </a:spcBef>
              <a:spcAft>
                <a:spcPts val="0"/>
              </a:spcAft>
              <a:buClr>
                <a:schemeClr val="lt2"/>
              </a:buClr>
              <a:buSzPts val="1400"/>
              <a:buFont typeface="Arial"/>
              <a:buChar char="•"/>
              <a:defRPr sz="1400" b="0" i="0" u="none" strike="noStrike" cap="none">
                <a:solidFill>
                  <a:schemeClr val="lt1"/>
                </a:solidFill>
                <a:latin typeface="Century Gothic"/>
                <a:ea typeface="Century Gothic"/>
                <a:cs typeface="Century Gothic"/>
                <a:sym typeface="Century Gothic"/>
              </a:defRPr>
            </a:lvl7pPr>
            <a:lvl8pPr marL="3657600" marR="0" lvl="7" indent="-317500" algn="l" rtl="0">
              <a:lnSpc>
                <a:spcPct val="100000"/>
              </a:lnSpc>
              <a:spcBef>
                <a:spcPts val="500"/>
              </a:spcBef>
              <a:spcAft>
                <a:spcPts val="0"/>
              </a:spcAft>
              <a:buClr>
                <a:schemeClr val="lt2"/>
              </a:buClr>
              <a:buSzPts val="1400"/>
              <a:buFont typeface="Arial"/>
              <a:buChar char="•"/>
              <a:defRPr sz="1400" b="0" i="0" u="none" strike="noStrike" cap="none">
                <a:solidFill>
                  <a:schemeClr val="lt1"/>
                </a:solidFill>
                <a:latin typeface="Century Gothic"/>
                <a:ea typeface="Century Gothic"/>
                <a:cs typeface="Century Gothic"/>
                <a:sym typeface="Century Gothic"/>
              </a:defRPr>
            </a:lvl8pPr>
            <a:lvl9pPr marL="4114800" marR="0" lvl="8" indent="-317500" algn="l" rtl="0">
              <a:lnSpc>
                <a:spcPct val="100000"/>
              </a:lnSpc>
              <a:spcBef>
                <a:spcPts val="500"/>
              </a:spcBef>
              <a:spcAft>
                <a:spcPts val="0"/>
              </a:spcAft>
              <a:buClr>
                <a:schemeClr val="lt2"/>
              </a:buClr>
              <a:buSzPts val="1400"/>
              <a:buFont typeface="Arial"/>
              <a:buChar char="•"/>
              <a:defRPr sz="1400" b="0" i="0" u="none" strike="noStrike" cap="none">
                <a:solidFill>
                  <a:schemeClr val="lt1"/>
                </a:solidFill>
                <a:latin typeface="Century Gothic"/>
                <a:ea typeface="Century Gothic"/>
                <a:cs typeface="Century Gothic"/>
                <a:sym typeface="Century Gothic"/>
              </a:defRPr>
            </a:lvl9pPr>
          </a:lstStyle>
          <a:p>
            <a:endParaRPr/>
          </a:p>
        </p:txBody>
      </p:sp>
      <p:sp>
        <p:nvSpPr>
          <p:cNvPr id="45" name="Google Shape;45;p84"/>
          <p:cNvSpPr txBox="1">
            <a:spLocks noGrp="1"/>
          </p:cNvSpPr>
          <p:nvPr>
            <p:ph type="dt" idx="10"/>
          </p:nvPr>
        </p:nvSpPr>
        <p:spPr>
          <a:xfrm>
            <a:off x="389464" y="6214535"/>
            <a:ext cx="2743200" cy="256032"/>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000" b="0" i="0" u="none" strike="noStrike" cap="none">
                <a:solidFill>
                  <a:srgbClr val="FEFEFE"/>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46" name="Google Shape;46;p84"/>
          <p:cNvSpPr txBox="1">
            <a:spLocks noGrp="1"/>
          </p:cNvSpPr>
          <p:nvPr>
            <p:ph type="ftr" idx="11"/>
          </p:nvPr>
        </p:nvSpPr>
        <p:spPr>
          <a:xfrm>
            <a:off x="3489960" y="6214535"/>
            <a:ext cx="5212080" cy="256032"/>
          </a:xfrm>
          <a:prstGeom prst="rect">
            <a:avLst/>
          </a:prstGeom>
          <a:noFill/>
          <a:ln>
            <a:noFill/>
          </a:ln>
        </p:spPr>
        <p:txBody>
          <a:bodyPr spcFirstLastPara="1" wrap="square" lIns="91425" tIns="45700" rIns="91425" bIns="45700" anchor="b" anchorCtr="0">
            <a:noAutofit/>
          </a:bodyPr>
          <a:lstStyle>
            <a:lvl1pPr marR="0" lvl="0" algn="ctr" rtl="0">
              <a:lnSpc>
                <a:spcPct val="100000"/>
              </a:lnSpc>
              <a:spcBef>
                <a:spcPts val="0"/>
              </a:spcBef>
              <a:spcAft>
                <a:spcPts val="0"/>
              </a:spcAft>
              <a:buClr>
                <a:srgbClr val="000000"/>
              </a:buClr>
              <a:buSzPts val="1400"/>
              <a:buFont typeface="Arial"/>
              <a:buNone/>
              <a:defRPr sz="1000" b="0" i="0" u="none" strike="noStrike" cap="none">
                <a:solidFill>
                  <a:srgbClr val="FEFEFE"/>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47" name="Google Shape;47;p84"/>
          <p:cNvSpPr txBox="1">
            <a:spLocks noGrp="1"/>
          </p:cNvSpPr>
          <p:nvPr>
            <p:ph type="sldNum" idx="12"/>
          </p:nvPr>
        </p:nvSpPr>
        <p:spPr>
          <a:xfrm>
            <a:off x="10314667" y="6214535"/>
            <a:ext cx="1463040" cy="256032"/>
          </a:xfrm>
          <a:prstGeom prst="rect">
            <a:avLst/>
          </a:prstGeom>
          <a:noFill/>
          <a:ln>
            <a:noFill/>
          </a:ln>
        </p:spPr>
        <p:txBody>
          <a:bodyPr spcFirstLastPara="1" wrap="square" lIns="91425" tIns="45700" rIns="91425" bIns="45700" anchor="b"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FEFEFE"/>
                </a:solidFill>
                <a:latin typeface="Century Gothic"/>
                <a:ea typeface="Century Gothic"/>
                <a:cs typeface="Century Gothic"/>
                <a:sym typeface="Century Gothic"/>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FEFEFE"/>
                </a:solidFill>
                <a:latin typeface="Century Gothic"/>
                <a:ea typeface="Century Gothic"/>
                <a:cs typeface="Century Gothic"/>
                <a:sym typeface="Century Gothic"/>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FEFEFE"/>
                </a:solidFill>
                <a:latin typeface="Century Gothic"/>
                <a:ea typeface="Century Gothic"/>
                <a:cs typeface="Century Gothic"/>
                <a:sym typeface="Century Gothic"/>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FEFEFE"/>
                </a:solidFill>
                <a:latin typeface="Century Gothic"/>
                <a:ea typeface="Century Gothic"/>
                <a:cs typeface="Century Gothic"/>
                <a:sym typeface="Century Gothic"/>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FEFEFE"/>
                </a:solidFill>
                <a:latin typeface="Century Gothic"/>
                <a:ea typeface="Century Gothic"/>
                <a:cs typeface="Century Gothic"/>
                <a:sym typeface="Century Gothic"/>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FEFEFE"/>
                </a:solidFill>
                <a:latin typeface="Century Gothic"/>
                <a:ea typeface="Century Gothic"/>
                <a:cs typeface="Century Gothic"/>
                <a:sym typeface="Century Gothic"/>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FEFEFE"/>
                </a:solidFill>
                <a:latin typeface="Century Gothic"/>
                <a:ea typeface="Century Gothic"/>
                <a:cs typeface="Century Gothic"/>
                <a:sym typeface="Century Gothic"/>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FEFEFE"/>
                </a:solidFill>
                <a:latin typeface="Century Gothic"/>
                <a:ea typeface="Century Gothic"/>
                <a:cs typeface="Century Gothic"/>
                <a:sym typeface="Century Gothic"/>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FEFEFE"/>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
        <p:nvSpPr>
          <p:cNvPr id="48" name="Google Shape;48;p84"/>
          <p:cNvSpPr/>
          <p:nvPr/>
        </p:nvSpPr>
        <p:spPr>
          <a:xfrm>
            <a:off x="371856" y="374904"/>
            <a:ext cx="11448288" cy="6108192"/>
          </a:xfrm>
          <a:prstGeom prst="rect">
            <a:avLst/>
          </a:prstGeom>
          <a:noFill/>
          <a:ln w="9525" cap="sq" cmpd="sng">
            <a:solidFill>
              <a:srgbClr val="FEFEFE"/>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564359776"/>
      </p:ext>
    </p:extLst>
  </p:cSld>
  <p:clrMap bg1="lt1" tx1="dk1" bg2="dk2" tx2="lt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5"/>
        <p:cNvGrpSpPr/>
        <p:nvPr/>
      </p:nvGrpSpPr>
      <p:grpSpPr>
        <a:xfrm>
          <a:off x="0" y="0"/>
          <a:ext cx="0" cy="0"/>
          <a:chOff x="0" y="0"/>
          <a:chExt cx="0" cy="0"/>
        </a:xfrm>
      </p:grpSpPr>
      <p:sp>
        <p:nvSpPr>
          <p:cNvPr id="6" name="Google Shape;6;p85"/>
          <p:cNvSpPr/>
          <p:nvPr/>
        </p:nvSpPr>
        <p:spPr>
          <a:xfrm>
            <a:off x="234696" y="237744"/>
            <a:ext cx="11722608" cy="6382512"/>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 name="Google Shape;7;p85"/>
          <p:cNvSpPr txBox="1">
            <a:spLocks noGrp="1"/>
          </p:cNvSpPr>
          <p:nvPr>
            <p:ph type="title"/>
          </p:nvPr>
        </p:nvSpPr>
        <p:spPr>
          <a:xfrm>
            <a:off x="1066800" y="642594"/>
            <a:ext cx="10058400" cy="13716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262626"/>
              </a:buClr>
              <a:buSzPts val="4800"/>
              <a:buFont typeface="Century Gothic"/>
              <a:buNone/>
              <a:defRPr sz="4800" b="0" i="0" u="none" strike="noStrike" cap="none">
                <a:solidFill>
                  <a:srgbClr val="262626"/>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 name="Google Shape;8;p85"/>
          <p:cNvSpPr txBox="1">
            <a:spLocks noGrp="1"/>
          </p:cNvSpPr>
          <p:nvPr>
            <p:ph type="body" idx="1"/>
          </p:nvPr>
        </p:nvSpPr>
        <p:spPr>
          <a:xfrm>
            <a:off x="1066800" y="2103120"/>
            <a:ext cx="10058400" cy="3931920"/>
          </a:xfrm>
          <a:prstGeom prst="rect">
            <a:avLst/>
          </a:prstGeom>
          <a:noFill/>
          <a:ln>
            <a:noFill/>
          </a:ln>
        </p:spPr>
        <p:txBody>
          <a:bodyPr spcFirstLastPara="1" wrap="square" lIns="91425" tIns="45700" rIns="91425" bIns="45700" anchor="t" anchorCtr="0">
            <a:normAutofit/>
          </a:bodyPr>
          <a:lstStyle>
            <a:lvl1pPr marL="457200" marR="0" lvl="0" indent="-342900" algn="l" rtl="0">
              <a:lnSpc>
                <a:spcPct val="100000"/>
              </a:lnSpc>
              <a:spcBef>
                <a:spcPts val="900"/>
              </a:spcBef>
              <a:spcAft>
                <a:spcPts val="0"/>
              </a:spcAft>
              <a:buClr>
                <a:schemeClr val="dk2"/>
              </a:buClr>
              <a:buSzPts val="1800"/>
              <a:buFont typeface="Arial"/>
              <a:buChar char="•"/>
              <a:defRPr sz="1800" b="0" i="0" u="none" strike="noStrike" cap="none">
                <a:solidFill>
                  <a:schemeClr val="dk1"/>
                </a:solidFill>
                <a:latin typeface="Century Gothic"/>
                <a:ea typeface="Century Gothic"/>
                <a:cs typeface="Century Gothic"/>
                <a:sym typeface="Century Gothic"/>
              </a:defRPr>
            </a:lvl1pPr>
            <a:lvl2pPr marL="914400" marR="0" lvl="1" indent="-330200" algn="l" rtl="0">
              <a:lnSpc>
                <a:spcPct val="100000"/>
              </a:lnSpc>
              <a:spcBef>
                <a:spcPts val="500"/>
              </a:spcBef>
              <a:spcAft>
                <a:spcPts val="0"/>
              </a:spcAft>
              <a:buClr>
                <a:schemeClr val="dk2"/>
              </a:buClr>
              <a:buSzPts val="1600"/>
              <a:buFont typeface="Arial"/>
              <a:buChar char="•"/>
              <a:defRPr sz="1600" b="0" i="0" u="none" strike="noStrike" cap="none">
                <a:solidFill>
                  <a:schemeClr val="dk1"/>
                </a:solidFill>
                <a:latin typeface="Century Gothic"/>
                <a:ea typeface="Century Gothic"/>
                <a:cs typeface="Century Gothic"/>
                <a:sym typeface="Century Gothic"/>
              </a:defRPr>
            </a:lvl2pPr>
            <a:lvl3pPr marL="1371600" marR="0" lvl="2" indent="-317500" algn="l" rtl="0">
              <a:lnSpc>
                <a:spcPct val="100000"/>
              </a:lnSpc>
              <a:spcBef>
                <a:spcPts val="500"/>
              </a:spcBef>
              <a:spcAft>
                <a:spcPts val="0"/>
              </a:spcAft>
              <a:buClr>
                <a:schemeClr val="dk2"/>
              </a:buClr>
              <a:buSzPts val="1400"/>
              <a:buFont typeface="Arial"/>
              <a:buChar char="•"/>
              <a:defRPr sz="1400" b="0" i="0" u="none" strike="noStrike" cap="none">
                <a:solidFill>
                  <a:schemeClr val="dk1"/>
                </a:solidFill>
                <a:latin typeface="Century Gothic"/>
                <a:ea typeface="Century Gothic"/>
                <a:cs typeface="Century Gothic"/>
                <a:sym typeface="Century Gothic"/>
              </a:defRPr>
            </a:lvl3pPr>
            <a:lvl4pPr marL="1828800" marR="0" lvl="3" indent="-317500" algn="l" rtl="0">
              <a:lnSpc>
                <a:spcPct val="100000"/>
              </a:lnSpc>
              <a:spcBef>
                <a:spcPts val="500"/>
              </a:spcBef>
              <a:spcAft>
                <a:spcPts val="0"/>
              </a:spcAft>
              <a:buClr>
                <a:schemeClr val="dk2"/>
              </a:buClr>
              <a:buSzPts val="1400"/>
              <a:buFont typeface="Arial"/>
              <a:buChar char="•"/>
              <a:defRPr sz="1400" b="0" i="0" u="none" strike="noStrike" cap="none">
                <a:solidFill>
                  <a:schemeClr val="dk1"/>
                </a:solidFill>
                <a:latin typeface="Century Gothic"/>
                <a:ea typeface="Century Gothic"/>
                <a:cs typeface="Century Gothic"/>
                <a:sym typeface="Century Gothic"/>
              </a:defRPr>
            </a:lvl4pPr>
            <a:lvl5pPr marL="2286000" marR="0" lvl="4" indent="-317500" algn="l" rtl="0">
              <a:lnSpc>
                <a:spcPct val="100000"/>
              </a:lnSpc>
              <a:spcBef>
                <a:spcPts val="500"/>
              </a:spcBef>
              <a:spcAft>
                <a:spcPts val="0"/>
              </a:spcAft>
              <a:buClr>
                <a:schemeClr val="dk2"/>
              </a:buClr>
              <a:buSzPts val="1400"/>
              <a:buFont typeface="Arial"/>
              <a:buChar char="•"/>
              <a:defRPr sz="1400" b="0" i="0" u="none" strike="noStrike" cap="none">
                <a:solidFill>
                  <a:schemeClr val="dk1"/>
                </a:solidFill>
                <a:latin typeface="Century Gothic"/>
                <a:ea typeface="Century Gothic"/>
                <a:cs typeface="Century Gothic"/>
                <a:sym typeface="Century Gothic"/>
              </a:defRPr>
            </a:lvl5pPr>
            <a:lvl6pPr marL="2743200" marR="0" lvl="5" indent="-317500" algn="l" rtl="0">
              <a:lnSpc>
                <a:spcPct val="100000"/>
              </a:lnSpc>
              <a:spcBef>
                <a:spcPts val="500"/>
              </a:spcBef>
              <a:spcAft>
                <a:spcPts val="0"/>
              </a:spcAft>
              <a:buClr>
                <a:schemeClr val="dk2"/>
              </a:buClr>
              <a:buSzPts val="1400"/>
              <a:buFont typeface="Arial"/>
              <a:buChar char="•"/>
              <a:defRPr sz="1400" b="0" i="0" u="none" strike="noStrike" cap="none">
                <a:solidFill>
                  <a:schemeClr val="dk1"/>
                </a:solidFill>
                <a:latin typeface="Century Gothic"/>
                <a:ea typeface="Century Gothic"/>
                <a:cs typeface="Century Gothic"/>
                <a:sym typeface="Century Gothic"/>
              </a:defRPr>
            </a:lvl6pPr>
            <a:lvl7pPr marL="3200400" marR="0" lvl="6" indent="-317500" algn="l" rtl="0">
              <a:lnSpc>
                <a:spcPct val="100000"/>
              </a:lnSpc>
              <a:spcBef>
                <a:spcPts val="500"/>
              </a:spcBef>
              <a:spcAft>
                <a:spcPts val="0"/>
              </a:spcAft>
              <a:buClr>
                <a:schemeClr val="dk2"/>
              </a:buClr>
              <a:buSzPts val="1400"/>
              <a:buFont typeface="Arial"/>
              <a:buChar char="•"/>
              <a:defRPr sz="1400" b="0" i="0" u="none" strike="noStrike" cap="none">
                <a:solidFill>
                  <a:schemeClr val="dk1"/>
                </a:solidFill>
                <a:latin typeface="Century Gothic"/>
                <a:ea typeface="Century Gothic"/>
                <a:cs typeface="Century Gothic"/>
                <a:sym typeface="Century Gothic"/>
              </a:defRPr>
            </a:lvl7pPr>
            <a:lvl8pPr marL="3657600" marR="0" lvl="7" indent="-317500" algn="l" rtl="0">
              <a:lnSpc>
                <a:spcPct val="100000"/>
              </a:lnSpc>
              <a:spcBef>
                <a:spcPts val="500"/>
              </a:spcBef>
              <a:spcAft>
                <a:spcPts val="0"/>
              </a:spcAft>
              <a:buClr>
                <a:schemeClr val="dk2"/>
              </a:buClr>
              <a:buSzPts val="1400"/>
              <a:buFont typeface="Arial"/>
              <a:buChar char="•"/>
              <a:defRPr sz="1400" b="0" i="0" u="none" strike="noStrike" cap="none">
                <a:solidFill>
                  <a:schemeClr val="dk1"/>
                </a:solidFill>
                <a:latin typeface="Century Gothic"/>
                <a:ea typeface="Century Gothic"/>
                <a:cs typeface="Century Gothic"/>
                <a:sym typeface="Century Gothic"/>
              </a:defRPr>
            </a:lvl8pPr>
            <a:lvl9pPr marL="4114800" marR="0" lvl="8" indent="-317500" algn="l" rtl="0">
              <a:lnSpc>
                <a:spcPct val="100000"/>
              </a:lnSpc>
              <a:spcBef>
                <a:spcPts val="500"/>
              </a:spcBef>
              <a:spcAft>
                <a:spcPts val="0"/>
              </a:spcAft>
              <a:buClr>
                <a:schemeClr val="dk2"/>
              </a:buClr>
              <a:buSzPts val="1400"/>
              <a:buFont typeface="Arial"/>
              <a:buChar char="•"/>
              <a:defRPr sz="1400" b="0" i="0" u="none" strike="noStrike" cap="none">
                <a:solidFill>
                  <a:schemeClr val="dk1"/>
                </a:solidFill>
                <a:latin typeface="Century Gothic"/>
                <a:ea typeface="Century Gothic"/>
                <a:cs typeface="Century Gothic"/>
                <a:sym typeface="Century Gothic"/>
              </a:defRPr>
            </a:lvl9pPr>
          </a:lstStyle>
          <a:p>
            <a:endParaRPr/>
          </a:p>
        </p:txBody>
      </p:sp>
      <p:sp>
        <p:nvSpPr>
          <p:cNvPr id="9" name="Google Shape;9;p85"/>
          <p:cNvSpPr txBox="1">
            <a:spLocks noGrp="1"/>
          </p:cNvSpPr>
          <p:nvPr>
            <p:ph type="dt" idx="10"/>
          </p:nvPr>
        </p:nvSpPr>
        <p:spPr>
          <a:xfrm>
            <a:off x="389464" y="6214535"/>
            <a:ext cx="2743200" cy="256032"/>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000" b="0" i="0" u="none" strike="noStrike" cap="none">
                <a:solidFill>
                  <a:srgbClr val="3F3F3F"/>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0" name="Google Shape;10;p85"/>
          <p:cNvSpPr txBox="1">
            <a:spLocks noGrp="1"/>
          </p:cNvSpPr>
          <p:nvPr>
            <p:ph type="ftr" idx="11"/>
          </p:nvPr>
        </p:nvSpPr>
        <p:spPr>
          <a:xfrm>
            <a:off x="3489960" y="6214535"/>
            <a:ext cx="5212080" cy="256032"/>
          </a:xfrm>
          <a:prstGeom prst="rect">
            <a:avLst/>
          </a:prstGeom>
          <a:noFill/>
          <a:ln>
            <a:noFill/>
          </a:ln>
        </p:spPr>
        <p:txBody>
          <a:bodyPr spcFirstLastPara="1" wrap="square" lIns="91425" tIns="45700" rIns="91425" bIns="45700" anchor="b" anchorCtr="0">
            <a:noAutofit/>
          </a:bodyPr>
          <a:lstStyle>
            <a:lvl1pPr marR="0" lvl="0" algn="ctr" rtl="0">
              <a:lnSpc>
                <a:spcPct val="100000"/>
              </a:lnSpc>
              <a:spcBef>
                <a:spcPts val="0"/>
              </a:spcBef>
              <a:spcAft>
                <a:spcPts val="0"/>
              </a:spcAft>
              <a:buClr>
                <a:srgbClr val="000000"/>
              </a:buClr>
              <a:buSzPts val="1400"/>
              <a:buFont typeface="Arial"/>
              <a:buNone/>
              <a:defRPr sz="1000" b="0" i="0" u="none" strike="noStrike" cap="none">
                <a:solidFill>
                  <a:srgbClr val="3F3F3F"/>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1" name="Google Shape;11;p85"/>
          <p:cNvSpPr txBox="1">
            <a:spLocks noGrp="1"/>
          </p:cNvSpPr>
          <p:nvPr>
            <p:ph type="sldNum" idx="12"/>
          </p:nvPr>
        </p:nvSpPr>
        <p:spPr>
          <a:xfrm>
            <a:off x="10314667" y="6214535"/>
            <a:ext cx="1463040" cy="256032"/>
          </a:xfrm>
          <a:prstGeom prst="rect">
            <a:avLst/>
          </a:prstGeom>
          <a:noFill/>
          <a:ln>
            <a:noFill/>
          </a:ln>
        </p:spPr>
        <p:txBody>
          <a:bodyPr spcFirstLastPara="1" wrap="square" lIns="91425" tIns="45700" rIns="91425" bIns="45700" anchor="b"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3F3F3F"/>
                </a:solidFill>
                <a:latin typeface="Century Gothic"/>
                <a:ea typeface="Century Gothic"/>
                <a:cs typeface="Century Gothic"/>
                <a:sym typeface="Century Gothic"/>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3F3F3F"/>
                </a:solidFill>
                <a:latin typeface="Century Gothic"/>
                <a:ea typeface="Century Gothic"/>
                <a:cs typeface="Century Gothic"/>
                <a:sym typeface="Century Gothic"/>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3F3F3F"/>
                </a:solidFill>
                <a:latin typeface="Century Gothic"/>
                <a:ea typeface="Century Gothic"/>
                <a:cs typeface="Century Gothic"/>
                <a:sym typeface="Century Gothic"/>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3F3F3F"/>
                </a:solidFill>
                <a:latin typeface="Century Gothic"/>
                <a:ea typeface="Century Gothic"/>
                <a:cs typeface="Century Gothic"/>
                <a:sym typeface="Century Gothic"/>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3F3F3F"/>
                </a:solidFill>
                <a:latin typeface="Century Gothic"/>
                <a:ea typeface="Century Gothic"/>
                <a:cs typeface="Century Gothic"/>
                <a:sym typeface="Century Gothic"/>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3F3F3F"/>
                </a:solidFill>
                <a:latin typeface="Century Gothic"/>
                <a:ea typeface="Century Gothic"/>
                <a:cs typeface="Century Gothic"/>
                <a:sym typeface="Century Gothic"/>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3F3F3F"/>
                </a:solidFill>
                <a:latin typeface="Century Gothic"/>
                <a:ea typeface="Century Gothic"/>
                <a:cs typeface="Century Gothic"/>
                <a:sym typeface="Century Gothic"/>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3F3F3F"/>
                </a:solidFill>
                <a:latin typeface="Century Gothic"/>
                <a:ea typeface="Century Gothic"/>
                <a:cs typeface="Century Gothic"/>
                <a:sym typeface="Century Gothic"/>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3F3F3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
        <p:nvSpPr>
          <p:cNvPr id="12" name="Google Shape;12;p85"/>
          <p:cNvSpPr/>
          <p:nvPr/>
        </p:nvSpPr>
        <p:spPr>
          <a:xfrm>
            <a:off x="371856" y="374904"/>
            <a:ext cx="11448288" cy="6108192"/>
          </a:xfrm>
          <a:prstGeom prst="rect">
            <a:avLst/>
          </a:prstGeom>
          <a:noFill/>
          <a:ln w="9525" cap="sq" cmpd="sng">
            <a:solidFill>
              <a:srgbClr val="3F3F3F"/>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229721947"/>
      </p:ext>
    </p:extLst>
  </p:cSld>
  <p:clrMap bg1="lt1" tx1="dk1" bg2="dk2" tx2="lt2" accent1="accent1" accent2="accent2" accent3="accent3" accent4="accent4" accent5="accent5" accent6="accent6" hlink="hlink" folHlink="folHlink"/>
  <p:sldLayoutIdLst>
    <p:sldLayoutId id="2147483675" r:id="rId1"/>
    <p:sldLayoutId id="2147483676"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https://www.hud.gov/sites/documents/17-01CPDN.PDF"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8.png"/><Relationship Id="rId7" Type="http://schemas.openxmlformats.org/officeDocument/2006/relationships/image" Target="../media/image21.png"/><Relationship Id="rId2" Type="http://schemas.openxmlformats.org/officeDocument/2006/relationships/notesSlide" Target="../notesSlides/notesSlide31.xml"/><Relationship Id="rId1" Type="http://schemas.openxmlformats.org/officeDocument/2006/relationships/slideLayout" Target="../slideLayouts/slideLayout12.xml"/><Relationship Id="rId6" Type="http://schemas.openxmlformats.org/officeDocument/2006/relationships/image" Target="../media/image20.png"/><Relationship Id="rId11" Type="http://schemas.openxmlformats.org/officeDocument/2006/relationships/image" Target="../media/image24.png"/><Relationship Id="rId5" Type="http://schemas.openxmlformats.org/officeDocument/2006/relationships/image" Target="../media/image19.png"/><Relationship Id="rId10" Type="http://schemas.openxmlformats.org/officeDocument/2006/relationships/customXml" Target="../ink/ink2.xml"/><Relationship Id="rId4" Type="http://schemas.openxmlformats.org/officeDocument/2006/relationships/image" Target="../media/image7.png"/><Relationship Id="rId9" Type="http://schemas.openxmlformats.org/officeDocument/2006/relationships/image" Target="../media/image23.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2.xml"/><Relationship Id="rId1" Type="http://schemas.openxmlformats.org/officeDocument/2006/relationships/slideLayout" Target="../slideLayouts/slideLayout12.xml"/><Relationship Id="rId5" Type="http://schemas.openxmlformats.org/officeDocument/2006/relationships/image" Target="../media/image26.png"/><Relationship Id="rId4" Type="http://schemas.openxmlformats.org/officeDocument/2006/relationships/customXml" Target="../ink/ink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7.xml"/><Relationship Id="rId1" Type="http://schemas.openxmlformats.org/officeDocument/2006/relationships/slideLayout" Target="../slideLayouts/slideLayout12.xml"/><Relationship Id="rId5" Type="http://schemas.openxmlformats.org/officeDocument/2006/relationships/image" Target="../media/image33.png"/><Relationship Id="rId4" Type="http://schemas.openxmlformats.org/officeDocument/2006/relationships/customXml" Target="../ink/ink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52.xml"/><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customXml" Target="../ink/ink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1"/>
          <p:cNvSpPr txBox="1">
            <a:spLocks noGrp="1"/>
          </p:cNvSpPr>
          <p:nvPr>
            <p:ph type="ctrTitle"/>
          </p:nvPr>
        </p:nvSpPr>
        <p:spPr>
          <a:xfrm>
            <a:off x="1561708" y="2091263"/>
            <a:ext cx="9068586" cy="2590800"/>
          </a:xfrm>
          <a:prstGeom prst="rect">
            <a:avLst/>
          </a:prstGeom>
          <a:noFill/>
          <a:ln>
            <a:noFill/>
          </a:ln>
        </p:spPr>
        <p:txBody>
          <a:bodyPr spcFirstLastPara="1" wrap="square" lIns="91425" tIns="45700" rIns="91425" bIns="45700" anchor="ctr" anchorCtr="0">
            <a:noAutofit/>
          </a:bodyPr>
          <a:lstStyle/>
          <a:p>
            <a:pPr marL="0" lvl="0" indent="0" algn="ctr" rtl="0">
              <a:lnSpc>
                <a:spcPct val="83000"/>
              </a:lnSpc>
              <a:spcBef>
                <a:spcPts val="0"/>
              </a:spcBef>
              <a:spcAft>
                <a:spcPts val="0"/>
              </a:spcAft>
              <a:buClr>
                <a:schemeClr val="lt1"/>
              </a:buClr>
              <a:buSzPts val="7200"/>
              <a:buFont typeface="Century Gothic"/>
              <a:buNone/>
            </a:pPr>
            <a:r>
              <a:rPr lang="en-US" sz="6000" dirty="0"/>
              <a:t>Lake County CoC</a:t>
            </a:r>
            <a:br>
              <a:rPr lang="en-US" sz="6000" dirty="0"/>
            </a:br>
            <a:r>
              <a:rPr lang="en-US" sz="6000" dirty="0"/>
              <a:t>Executive Committee Meeting</a:t>
            </a:r>
            <a:endParaRPr sz="6000" dirty="0"/>
          </a:p>
        </p:txBody>
      </p:sp>
      <p:sp>
        <p:nvSpPr>
          <p:cNvPr id="3" name="Subtitle 2">
            <a:extLst>
              <a:ext uri="{FF2B5EF4-FFF2-40B4-BE49-F238E27FC236}">
                <a16:creationId xmlns:a16="http://schemas.microsoft.com/office/drawing/2014/main" id="{11CB6B31-8964-7A34-7244-D9EB59524D84}"/>
              </a:ext>
            </a:extLst>
          </p:cNvPr>
          <p:cNvSpPr>
            <a:spLocks noGrp="1"/>
          </p:cNvSpPr>
          <p:nvPr>
            <p:ph type="subTitle" idx="1"/>
          </p:nvPr>
        </p:nvSpPr>
        <p:spPr/>
        <p:txBody>
          <a:bodyPr/>
          <a:lstStyle/>
          <a:p>
            <a:r>
              <a:rPr lang="en-US" dirty="0"/>
              <a:t>October 20, 2022</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4"/>
          <p:cNvSpPr txBox="1">
            <a:spLocks noGrp="1"/>
          </p:cNvSpPr>
          <p:nvPr>
            <p:ph type="title"/>
          </p:nvPr>
        </p:nvSpPr>
        <p:spPr>
          <a:xfrm>
            <a:off x="1563623" y="2094309"/>
            <a:ext cx="9070848" cy="2587752"/>
          </a:xfrm>
          <a:prstGeom prst="rect">
            <a:avLst/>
          </a:prstGeom>
          <a:noFill/>
          <a:ln>
            <a:noFill/>
          </a:ln>
        </p:spPr>
        <p:txBody>
          <a:bodyPr spcFirstLastPara="1" wrap="square" lIns="91425" tIns="45700" rIns="91425" bIns="45700" anchor="ctr" anchorCtr="0">
            <a:noAutofit/>
          </a:bodyPr>
          <a:lstStyle/>
          <a:p>
            <a:pPr marL="0" lvl="0" indent="0" algn="ctr" rtl="0">
              <a:lnSpc>
                <a:spcPct val="83000"/>
              </a:lnSpc>
              <a:spcBef>
                <a:spcPts val="0"/>
              </a:spcBef>
              <a:spcAft>
                <a:spcPts val="0"/>
              </a:spcAft>
              <a:buClr>
                <a:schemeClr val="lt1"/>
              </a:buClr>
              <a:buSzPts val="7200"/>
              <a:buFont typeface="Century Gothic"/>
              <a:buNone/>
            </a:pPr>
            <a:r>
              <a:rPr lang="en-US" dirty="0"/>
              <a:t>CoC Requirements</a:t>
            </a:r>
            <a:endParaRPr dirty="0"/>
          </a:p>
        </p:txBody>
      </p:sp>
    </p:spTree>
    <p:extLst>
      <p:ext uri="{BB962C8B-B14F-4D97-AF65-F5344CB8AC3E}">
        <p14:creationId xmlns:p14="http://schemas.microsoft.com/office/powerpoint/2010/main" val="15689650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g1314ab676ce_1_81"/>
          <p:cNvSpPr txBox="1">
            <a:spLocks noGrp="1"/>
          </p:cNvSpPr>
          <p:nvPr>
            <p:ph type="title"/>
          </p:nvPr>
        </p:nvSpPr>
        <p:spPr>
          <a:xfrm>
            <a:off x="1066800" y="642594"/>
            <a:ext cx="10058400" cy="13716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EFEFE"/>
              </a:buClr>
              <a:buSzPts val="4800"/>
              <a:buFont typeface="Century Gothic"/>
              <a:buNone/>
            </a:pPr>
            <a:r>
              <a:rPr lang="en-US" dirty="0"/>
              <a:t>In General</a:t>
            </a:r>
            <a:endParaRPr dirty="0"/>
          </a:p>
        </p:txBody>
      </p:sp>
      <p:sp>
        <p:nvSpPr>
          <p:cNvPr id="208" name="Google Shape;208;g1314ab676ce_1_81"/>
          <p:cNvSpPr txBox="1">
            <a:spLocks noGrp="1"/>
          </p:cNvSpPr>
          <p:nvPr>
            <p:ph type="body" idx="1"/>
          </p:nvPr>
        </p:nvSpPr>
        <p:spPr>
          <a:xfrm>
            <a:off x="637100" y="1668050"/>
            <a:ext cx="7699200" cy="4778400"/>
          </a:xfrm>
          <a:prstGeom prst="rect">
            <a:avLst/>
          </a:prstGeom>
          <a:noFill/>
          <a:ln>
            <a:noFill/>
          </a:ln>
        </p:spPr>
        <p:txBody>
          <a:bodyPr spcFirstLastPara="1" wrap="square" lIns="91425" tIns="45700" rIns="91425" bIns="45700" anchor="t" anchorCtr="0">
            <a:normAutofit fontScale="92500"/>
          </a:bodyPr>
          <a:lstStyle/>
          <a:p>
            <a:pPr marL="457200" lvl="1" indent="0">
              <a:spcBef>
                <a:spcPts val="1200"/>
              </a:spcBef>
              <a:buSzPts val="2400"/>
              <a:buNone/>
            </a:pPr>
            <a:r>
              <a:rPr lang="en-US" sz="2200" dirty="0"/>
              <a:t>CoCs are responsible for:</a:t>
            </a:r>
          </a:p>
          <a:p>
            <a:pPr marL="800100" lvl="1">
              <a:spcBef>
                <a:spcPts val="1200"/>
              </a:spcBef>
              <a:buSzPts val="2400"/>
            </a:pPr>
            <a:r>
              <a:rPr lang="en-US" sz="2200" dirty="0"/>
              <a:t>designing a local “system” to assist people experiencing homelessness</a:t>
            </a:r>
          </a:p>
          <a:p>
            <a:pPr marL="800100" lvl="1">
              <a:spcBef>
                <a:spcPts val="1200"/>
              </a:spcBef>
              <a:buSzPts val="2400"/>
            </a:pPr>
            <a:r>
              <a:rPr lang="en-US" sz="2200" dirty="0"/>
              <a:t>providing the services necessary to help them access housing and obtain long-term stability</a:t>
            </a:r>
            <a:endParaRPr sz="2200" dirty="0"/>
          </a:p>
          <a:p>
            <a:pPr marL="800100" lvl="1">
              <a:spcBef>
                <a:spcPts val="1200"/>
              </a:spcBef>
              <a:buSzPts val="2400"/>
            </a:pPr>
            <a:r>
              <a:rPr lang="en-US" sz="2200" dirty="0"/>
              <a:t>promoting community-wide planning and strategic use of resources to address homelessness </a:t>
            </a:r>
            <a:endParaRPr sz="2200" dirty="0"/>
          </a:p>
          <a:p>
            <a:pPr marL="800100" lvl="1">
              <a:spcBef>
                <a:spcPts val="1200"/>
              </a:spcBef>
              <a:buSzPts val="2400"/>
            </a:pPr>
            <a:r>
              <a:rPr lang="en-US" sz="2200" dirty="0"/>
              <a:t>enhancing coordination and integration with mainstream resources and other homeless-focused programs </a:t>
            </a:r>
          </a:p>
          <a:p>
            <a:pPr marL="800100" lvl="1">
              <a:spcBef>
                <a:spcPts val="1200"/>
              </a:spcBef>
              <a:buSzPts val="2400"/>
            </a:pPr>
            <a:r>
              <a:rPr lang="en-US" sz="2200" dirty="0"/>
              <a:t>improving data collection and performance measurement</a:t>
            </a:r>
            <a:endParaRPr sz="2200" dirty="0"/>
          </a:p>
          <a:p>
            <a:pPr marL="182880" lvl="0" indent="-68579" algn="l" rtl="0">
              <a:lnSpc>
                <a:spcPct val="100000"/>
              </a:lnSpc>
              <a:spcBef>
                <a:spcPts val="900"/>
              </a:spcBef>
              <a:spcAft>
                <a:spcPts val="0"/>
              </a:spcAft>
              <a:buSzPts val="1800"/>
              <a:buNone/>
            </a:pPr>
            <a:endParaRPr dirty="0"/>
          </a:p>
        </p:txBody>
      </p:sp>
      <p:pic>
        <p:nvPicPr>
          <p:cNvPr id="209" name="Google Shape;209;g1314ab676ce_1_81"/>
          <p:cNvPicPr preferRelativeResize="0"/>
          <p:nvPr/>
        </p:nvPicPr>
        <p:blipFill>
          <a:blip r:embed="rId3">
            <a:alphaModFix/>
          </a:blip>
          <a:stretch>
            <a:fillRect/>
          </a:stretch>
        </p:blipFill>
        <p:spPr>
          <a:xfrm>
            <a:off x="9485575" y="2375146"/>
            <a:ext cx="1858848" cy="1858848"/>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9"/>
          <p:cNvSpPr txBox="1">
            <a:spLocks noGrp="1"/>
          </p:cNvSpPr>
          <p:nvPr>
            <p:ph type="title"/>
          </p:nvPr>
        </p:nvSpPr>
        <p:spPr>
          <a:xfrm>
            <a:off x="1066800" y="642594"/>
            <a:ext cx="10058400" cy="13716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EFEFE"/>
              </a:buClr>
              <a:buSzPts val="4800"/>
              <a:buFont typeface="Century Gothic"/>
              <a:buNone/>
            </a:pPr>
            <a:r>
              <a:rPr lang="en-US"/>
              <a:t>CoC Requirements</a:t>
            </a:r>
            <a:endParaRPr/>
          </a:p>
        </p:txBody>
      </p:sp>
      <p:grpSp>
        <p:nvGrpSpPr>
          <p:cNvPr id="220" name="Google Shape;220;p9"/>
          <p:cNvGrpSpPr/>
          <p:nvPr/>
        </p:nvGrpSpPr>
        <p:grpSpPr>
          <a:xfrm>
            <a:off x="887153" y="2741803"/>
            <a:ext cx="10048579" cy="2686743"/>
            <a:chOff x="4910" y="727609"/>
            <a:chExt cx="10048579" cy="2686743"/>
          </a:xfrm>
        </p:grpSpPr>
        <p:sp>
          <p:nvSpPr>
            <p:cNvPr id="221" name="Google Shape;221;p9"/>
            <p:cNvSpPr/>
            <p:nvPr/>
          </p:nvSpPr>
          <p:spPr>
            <a:xfrm>
              <a:off x="4910" y="727609"/>
              <a:ext cx="2336810" cy="1610062"/>
            </a:xfrm>
            <a:prstGeom prst="roundRect">
              <a:avLst>
                <a:gd name="adj" fmla="val 16667"/>
              </a:avLst>
            </a:prstGeom>
            <a:blipFill rotWithShape="1">
              <a:blip r:embed="rId3">
                <a:alphaModFix/>
              </a:blip>
              <a:stretch>
                <a:fillRect t="-22999" b="-22999"/>
              </a:stretch>
            </a:blipFill>
            <a:ln w="127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9"/>
            <p:cNvSpPr/>
            <p:nvPr/>
          </p:nvSpPr>
          <p:spPr>
            <a:xfrm>
              <a:off x="16781" y="2547396"/>
              <a:ext cx="2336810" cy="866956"/>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9"/>
            <p:cNvSpPr txBox="1"/>
            <p:nvPr/>
          </p:nvSpPr>
          <p:spPr>
            <a:xfrm>
              <a:off x="16781" y="2547396"/>
              <a:ext cx="2336810" cy="866956"/>
            </a:xfrm>
            <a:prstGeom prst="rect">
              <a:avLst/>
            </a:prstGeom>
            <a:noFill/>
            <a:ln>
              <a:noFill/>
            </a:ln>
          </p:spPr>
          <p:txBody>
            <a:bodyPr spcFirstLastPara="1" wrap="square" lIns="163575" tIns="163575" rIns="163575" bIns="0" anchor="t" anchorCtr="0">
              <a:noAutofit/>
            </a:bodyPr>
            <a:lstStyle/>
            <a:p>
              <a:pPr marL="0" marR="0" lvl="0" indent="0" algn="ctr" rtl="0">
                <a:lnSpc>
                  <a:spcPct val="90000"/>
                </a:lnSpc>
                <a:spcBef>
                  <a:spcPts val="0"/>
                </a:spcBef>
                <a:spcAft>
                  <a:spcPts val="0"/>
                </a:spcAft>
                <a:buClr>
                  <a:schemeClr val="lt1"/>
                </a:buClr>
                <a:buSzPts val="2300"/>
                <a:buFont typeface="Century Gothic"/>
                <a:buNone/>
              </a:pPr>
              <a:r>
                <a:rPr lang="en-US" sz="2300" b="0" i="0" u="none" strike="noStrike" cap="none">
                  <a:solidFill>
                    <a:schemeClr val="lt1"/>
                  </a:solidFill>
                  <a:latin typeface="Century Gothic"/>
                  <a:ea typeface="Century Gothic"/>
                  <a:cs typeface="Century Gothic"/>
                  <a:sym typeface="Century Gothic"/>
                </a:rPr>
                <a:t>Operations</a:t>
              </a:r>
              <a:endParaRPr/>
            </a:p>
          </p:txBody>
        </p:sp>
        <p:sp>
          <p:nvSpPr>
            <p:cNvPr id="224" name="Google Shape;224;p9"/>
            <p:cNvSpPr/>
            <p:nvPr/>
          </p:nvSpPr>
          <p:spPr>
            <a:xfrm>
              <a:off x="2575500" y="727609"/>
              <a:ext cx="2336810" cy="1610062"/>
            </a:xfrm>
            <a:prstGeom prst="roundRect">
              <a:avLst>
                <a:gd name="adj" fmla="val 16667"/>
              </a:avLst>
            </a:prstGeom>
            <a:blipFill rotWithShape="1">
              <a:blip r:embed="rId4">
                <a:alphaModFix/>
              </a:blip>
              <a:stretch>
                <a:fillRect t="-22999" b="-22999"/>
              </a:stretch>
            </a:blipFill>
            <a:ln w="127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9"/>
            <p:cNvSpPr/>
            <p:nvPr/>
          </p:nvSpPr>
          <p:spPr>
            <a:xfrm>
              <a:off x="2567110" y="2396138"/>
              <a:ext cx="2336810" cy="866956"/>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9"/>
            <p:cNvSpPr txBox="1"/>
            <p:nvPr/>
          </p:nvSpPr>
          <p:spPr>
            <a:xfrm>
              <a:off x="2567110" y="2396138"/>
              <a:ext cx="2336810" cy="866956"/>
            </a:xfrm>
            <a:prstGeom prst="rect">
              <a:avLst/>
            </a:prstGeom>
            <a:noFill/>
            <a:ln>
              <a:noFill/>
            </a:ln>
          </p:spPr>
          <p:txBody>
            <a:bodyPr spcFirstLastPara="1" wrap="square" lIns="163575" tIns="163575" rIns="163575" bIns="0" anchor="t" anchorCtr="0">
              <a:noAutofit/>
            </a:bodyPr>
            <a:lstStyle/>
            <a:p>
              <a:pPr marL="0" marR="0" lvl="0" indent="0" algn="ctr" rtl="0">
                <a:lnSpc>
                  <a:spcPct val="90000"/>
                </a:lnSpc>
                <a:spcBef>
                  <a:spcPts val="0"/>
                </a:spcBef>
                <a:spcAft>
                  <a:spcPts val="0"/>
                </a:spcAft>
                <a:buClr>
                  <a:schemeClr val="lt1"/>
                </a:buClr>
                <a:buSzPts val="2300"/>
                <a:buFont typeface="Century Gothic"/>
                <a:buNone/>
              </a:pPr>
              <a:r>
                <a:rPr lang="en-US" sz="2300" b="0" i="0" u="none" strike="noStrike" cap="none">
                  <a:solidFill>
                    <a:schemeClr val="lt1"/>
                  </a:solidFill>
                  <a:latin typeface="Century Gothic"/>
                  <a:ea typeface="Century Gothic"/>
                  <a:cs typeface="Century Gothic"/>
                  <a:sym typeface="Century Gothic"/>
                </a:rPr>
                <a:t>System Planning</a:t>
              </a:r>
              <a:endParaRPr/>
            </a:p>
          </p:txBody>
        </p:sp>
        <p:sp>
          <p:nvSpPr>
            <p:cNvPr id="227" name="Google Shape;227;p9"/>
            <p:cNvSpPr/>
            <p:nvPr/>
          </p:nvSpPr>
          <p:spPr>
            <a:xfrm>
              <a:off x="5146089" y="727609"/>
              <a:ext cx="2336810" cy="1610062"/>
            </a:xfrm>
            <a:prstGeom prst="roundRect">
              <a:avLst>
                <a:gd name="adj" fmla="val 16667"/>
              </a:avLst>
            </a:prstGeom>
            <a:blipFill rotWithShape="1">
              <a:blip r:embed="rId5">
                <a:alphaModFix/>
              </a:blip>
              <a:stretch>
                <a:fillRect t="-22999" b="-22999"/>
              </a:stretch>
            </a:blipFill>
            <a:ln w="127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9"/>
            <p:cNvSpPr/>
            <p:nvPr/>
          </p:nvSpPr>
          <p:spPr>
            <a:xfrm>
              <a:off x="5146089" y="2337671"/>
              <a:ext cx="2336810" cy="866956"/>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9"/>
            <p:cNvSpPr txBox="1"/>
            <p:nvPr/>
          </p:nvSpPr>
          <p:spPr>
            <a:xfrm>
              <a:off x="5146089" y="2337671"/>
              <a:ext cx="2336810" cy="866956"/>
            </a:xfrm>
            <a:prstGeom prst="rect">
              <a:avLst/>
            </a:prstGeom>
            <a:noFill/>
            <a:ln>
              <a:noFill/>
            </a:ln>
          </p:spPr>
          <p:txBody>
            <a:bodyPr spcFirstLastPara="1" wrap="square" lIns="163575" tIns="163575" rIns="163575" bIns="0" anchor="t" anchorCtr="0">
              <a:noAutofit/>
            </a:bodyPr>
            <a:lstStyle/>
            <a:p>
              <a:pPr marL="0" marR="0" lvl="0" indent="0" algn="ctr" rtl="0">
                <a:lnSpc>
                  <a:spcPct val="90000"/>
                </a:lnSpc>
                <a:spcBef>
                  <a:spcPts val="0"/>
                </a:spcBef>
                <a:spcAft>
                  <a:spcPts val="0"/>
                </a:spcAft>
                <a:buClr>
                  <a:schemeClr val="lt1"/>
                </a:buClr>
                <a:buSzPts val="2300"/>
                <a:buFont typeface="Century Gothic"/>
                <a:buNone/>
              </a:pPr>
              <a:r>
                <a:rPr lang="en-US" sz="2300" b="0" i="0" u="none" strike="noStrike" cap="none">
                  <a:solidFill>
                    <a:schemeClr val="lt1"/>
                  </a:solidFill>
                  <a:latin typeface="Century Gothic"/>
                  <a:ea typeface="Century Gothic"/>
                  <a:cs typeface="Century Gothic"/>
                  <a:sym typeface="Century Gothic"/>
                </a:rPr>
                <a:t>Data Management</a:t>
              </a:r>
              <a:endParaRPr/>
            </a:p>
          </p:txBody>
        </p:sp>
        <p:sp>
          <p:nvSpPr>
            <p:cNvPr id="230" name="Google Shape;230;p9"/>
            <p:cNvSpPr/>
            <p:nvPr/>
          </p:nvSpPr>
          <p:spPr>
            <a:xfrm>
              <a:off x="7716679" y="727609"/>
              <a:ext cx="2336810" cy="1610062"/>
            </a:xfrm>
            <a:prstGeom prst="roundRect">
              <a:avLst>
                <a:gd name="adj" fmla="val 16667"/>
              </a:avLst>
            </a:prstGeom>
            <a:blipFill rotWithShape="1">
              <a:blip r:embed="rId6">
                <a:alphaModFix/>
              </a:blip>
              <a:stretch>
                <a:fillRect t="-22999" b="-22999"/>
              </a:stretch>
            </a:blipFill>
            <a:ln w="127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9"/>
            <p:cNvSpPr/>
            <p:nvPr/>
          </p:nvSpPr>
          <p:spPr>
            <a:xfrm>
              <a:off x="7716679" y="2337671"/>
              <a:ext cx="2336810" cy="866956"/>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9"/>
            <p:cNvSpPr txBox="1"/>
            <p:nvPr/>
          </p:nvSpPr>
          <p:spPr>
            <a:xfrm>
              <a:off x="7716679" y="2337671"/>
              <a:ext cx="2336810" cy="866956"/>
            </a:xfrm>
            <a:prstGeom prst="rect">
              <a:avLst/>
            </a:prstGeom>
            <a:noFill/>
            <a:ln>
              <a:noFill/>
            </a:ln>
          </p:spPr>
          <p:txBody>
            <a:bodyPr spcFirstLastPara="1" wrap="square" lIns="163575" tIns="163575" rIns="163575" bIns="0" anchor="t" anchorCtr="0">
              <a:noAutofit/>
            </a:bodyPr>
            <a:lstStyle/>
            <a:p>
              <a:pPr marL="0" marR="0" lvl="0" indent="0" algn="ctr" rtl="0">
                <a:lnSpc>
                  <a:spcPct val="90000"/>
                </a:lnSpc>
                <a:spcBef>
                  <a:spcPts val="0"/>
                </a:spcBef>
                <a:spcAft>
                  <a:spcPts val="0"/>
                </a:spcAft>
                <a:buClr>
                  <a:schemeClr val="lt1"/>
                </a:buClr>
                <a:buSzPts val="2300"/>
                <a:buFont typeface="Century Gothic"/>
                <a:buNone/>
              </a:pPr>
              <a:r>
                <a:rPr lang="en-US" sz="2300" b="0" i="0" u="none" strike="noStrike" cap="none">
                  <a:solidFill>
                    <a:schemeClr val="lt1"/>
                  </a:solidFill>
                  <a:latin typeface="Century Gothic"/>
                  <a:ea typeface="Century Gothic"/>
                  <a:cs typeface="Century Gothic"/>
                  <a:sym typeface="Century Gothic"/>
                </a:rPr>
                <a:t>CoC Funding Application</a:t>
              </a:r>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1C70AE7-F263-3806-1CA2-012EBD5A5251}"/>
              </a:ext>
            </a:extLst>
          </p:cNvPr>
          <p:cNvSpPr>
            <a:spLocks noGrp="1"/>
          </p:cNvSpPr>
          <p:nvPr>
            <p:ph type="body" idx="1"/>
          </p:nvPr>
        </p:nvSpPr>
        <p:spPr/>
        <p:txBody>
          <a:bodyPr>
            <a:normAutofit/>
          </a:bodyPr>
          <a:lstStyle/>
          <a:p>
            <a:pPr marL="107950" indent="0">
              <a:buNone/>
            </a:pPr>
            <a:r>
              <a:rPr lang="en-US" sz="6000" dirty="0"/>
              <a:t>CoC Operations</a:t>
            </a:r>
          </a:p>
        </p:txBody>
      </p:sp>
    </p:spTree>
    <p:extLst>
      <p:ext uri="{BB962C8B-B14F-4D97-AF65-F5344CB8AC3E}">
        <p14:creationId xmlns:p14="http://schemas.microsoft.com/office/powerpoint/2010/main" val="38167036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11"/>
          <p:cNvSpPr txBox="1">
            <a:spLocks noGrp="1"/>
          </p:cNvSpPr>
          <p:nvPr>
            <p:ph type="title"/>
          </p:nvPr>
        </p:nvSpPr>
        <p:spPr>
          <a:xfrm>
            <a:off x="456600" y="456856"/>
            <a:ext cx="10058400" cy="13716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FEFEFE"/>
              </a:buClr>
              <a:buSzPts val="4800"/>
              <a:buFont typeface="Century Gothic"/>
              <a:buNone/>
            </a:pPr>
            <a:r>
              <a:rPr lang="en-US" dirty="0"/>
              <a:t>Membership and</a:t>
            </a:r>
            <a:br>
              <a:rPr lang="en-US" dirty="0"/>
            </a:br>
            <a:r>
              <a:rPr lang="en-US" dirty="0"/>
              <a:t>Meetings</a:t>
            </a:r>
            <a:endParaRPr dirty="0"/>
          </a:p>
        </p:txBody>
      </p:sp>
      <p:sp>
        <p:nvSpPr>
          <p:cNvPr id="243" name="Google Shape;243;p11"/>
          <p:cNvSpPr txBox="1">
            <a:spLocks noGrp="1"/>
          </p:cNvSpPr>
          <p:nvPr>
            <p:ph type="body" idx="1"/>
          </p:nvPr>
        </p:nvSpPr>
        <p:spPr>
          <a:xfrm>
            <a:off x="883200" y="2095058"/>
            <a:ext cx="5029200" cy="3931920"/>
          </a:xfrm>
          <a:prstGeom prst="rect">
            <a:avLst/>
          </a:prstGeom>
          <a:noFill/>
          <a:ln>
            <a:noFill/>
          </a:ln>
        </p:spPr>
        <p:txBody>
          <a:bodyPr spcFirstLastPara="1" wrap="square" lIns="91425" tIns="45700" rIns="91425" bIns="45700" anchor="t" anchorCtr="0">
            <a:normAutofit/>
          </a:bodyPr>
          <a:lstStyle/>
          <a:p>
            <a:pPr marL="182880" lvl="0" indent="-220980" algn="l" rtl="0">
              <a:lnSpc>
                <a:spcPct val="100000"/>
              </a:lnSpc>
              <a:spcBef>
                <a:spcPts val="0"/>
              </a:spcBef>
              <a:spcAft>
                <a:spcPts val="0"/>
              </a:spcAft>
              <a:buSzPts val="2400"/>
              <a:buChar char="•"/>
            </a:pPr>
            <a:r>
              <a:rPr lang="en-US" sz="2400" dirty="0"/>
              <a:t>Hold at least semi-annual membership meetings</a:t>
            </a:r>
            <a:endParaRPr sz="2400" dirty="0"/>
          </a:p>
          <a:p>
            <a:pPr marL="182880" lvl="0" indent="-220980" algn="l" rtl="0">
              <a:lnSpc>
                <a:spcPct val="100000"/>
              </a:lnSpc>
              <a:spcBef>
                <a:spcPts val="900"/>
              </a:spcBef>
              <a:spcAft>
                <a:spcPts val="0"/>
              </a:spcAft>
              <a:buSzPts val="2400"/>
              <a:buChar char="•"/>
            </a:pPr>
            <a:r>
              <a:rPr lang="en-US" sz="2400" dirty="0"/>
              <a:t>Issue a public invitation for new members from within the CoC’s geographic area at least annually</a:t>
            </a:r>
            <a:endParaRPr sz="2400" dirty="0"/>
          </a:p>
        </p:txBody>
      </p:sp>
      <p:sp>
        <p:nvSpPr>
          <p:cNvPr id="2" name="Google Shape;339;p63">
            <a:extLst>
              <a:ext uri="{FF2B5EF4-FFF2-40B4-BE49-F238E27FC236}">
                <a16:creationId xmlns:a16="http://schemas.microsoft.com/office/drawing/2014/main" id="{4DEE5FA9-CBD9-0ECD-BA5C-9D05B0E6EFAA}"/>
              </a:ext>
            </a:extLst>
          </p:cNvPr>
          <p:cNvSpPr txBox="1">
            <a:spLocks/>
          </p:cNvSpPr>
          <p:nvPr/>
        </p:nvSpPr>
        <p:spPr>
          <a:xfrm>
            <a:off x="6339000" y="575850"/>
            <a:ext cx="5396400" cy="5706300"/>
          </a:xfrm>
          <a:prstGeom prst="rect">
            <a:avLst/>
          </a:prstGeom>
          <a:solidFill>
            <a:schemeClr val="accent1"/>
          </a:solidFill>
          <a:ln w="28575" cap="flat" cmpd="sng">
            <a:solidFill>
              <a:srgbClr val="000000"/>
            </a:solidFill>
            <a:prstDash val="solid"/>
            <a:round/>
            <a:headEnd type="none" w="sm" len="sm"/>
            <a:tailEnd type="none" w="sm" len="sm"/>
          </a:ln>
        </p:spPr>
        <p:txBody>
          <a:bodyPr spcFirstLastPara="1" wrap="square" lIns="91425" tIns="45700" rIns="91425" bIns="45700" anchor="t" anchorCtr="0">
            <a:normAutofit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SzPts val="1800"/>
            </a:pPr>
            <a:r>
              <a:rPr lang="en-US"/>
              <a:t>Members should include:</a:t>
            </a:r>
          </a:p>
          <a:p>
            <a:pPr marL="457200" lvl="1" indent="-217169">
              <a:spcBef>
                <a:spcPts val="500"/>
              </a:spcBef>
              <a:buSzPts val="1800"/>
              <a:buFont typeface="Arial"/>
              <a:buChar char="•"/>
            </a:pPr>
            <a:r>
              <a:rPr lang="en-US" sz="1800"/>
              <a:t>Nonprofit homeless assistance providers</a:t>
            </a:r>
            <a:endParaRPr lang="en-US"/>
          </a:p>
          <a:p>
            <a:pPr marL="457200" lvl="1" indent="-217169">
              <a:spcBef>
                <a:spcPts val="500"/>
              </a:spcBef>
              <a:buSzPts val="1800"/>
              <a:buFont typeface="Arial"/>
              <a:buChar char="•"/>
            </a:pPr>
            <a:r>
              <a:rPr lang="en-US" sz="1800"/>
              <a:t>Victim service providers</a:t>
            </a:r>
            <a:endParaRPr lang="en-US"/>
          </a:p>
          <a:p>
            <a:pPr marL="457200" lvl="1" indent="-217169">
              <a:spcBef>
                <a:spcPts val="500"/>
              </a:spcBef>
              <a:buSzPts val="1800"/>
              <a:buFont typeface="Arial"/>
              <a:buChar char="•"/>
            </a:pPr>
            <a:r>
              <a:rPr lang="en-US" sz="1800"/>
              <a:t>Faith-based organizations</a:t>
            </a:r>
            <a:endParaRPr lang="en-US"/>
          </a:p>
          <a:p>
            <a:pPr marL="457200" lvl="1" indent="-217169">
              <a:spcBef>
                <a:spcPts val="500"/>
              </a:spcBef>
              <a:buSzPts val="1800"/>
              <a:buFont typeface="Arial"/>
              <a:buChar char="•"/>
            </a:pPr>
            <a:r>
              <a:rPr lang="en-US" sz="1800"/>
              <a:t>Governments</a:t>
            </a:r>
            <a:endParaRPr lang="en-US"/>
          </a:p>
          <a:p>
            <a:pPr marL="457200" lvl="1" indent="-217169">
              <a:spcBef>
                <a:spcPts val="500"/>
              </a:spcBef>
              <a:buSzPts val="1800"/>
              <a:buFont typeface="Arial"/>
              <a:buChar char="•"/>
            </a:pPr>
            <a:r>
              <a:rPr lang="en-US" sz="1800"/>
              <a:t>Businesses </a:t>
            </a:r>
            <a:endParaRPr lang="en-US"/>
          </a:p>
          <a:p>
            <a:pPr marL="457200" lvl="1" indent="-217169">
              <a:spcBef>
                <a:spcPts val="500"/>
              </a:spcBef>
              <a:buSzPts val="1800"/>
              <a:buFont typeface="Arial"/>
              <a:buChar char="•"/>
            </a:pPr>
            <a:r>
              <a:rPr lang="en-US" sz="1800"/>
              <a:t>Advocates</a:t>
            </a:r>
            <a:endParaRPr lang="en-US"/>
          </a:p>
          <a:p>
            <a:pPr marL="457200" lvl="1" indent="-217169">
              <a:spcBef>
                <a:spcPts val="500"/>
              </a:spcBef>
              <a:buSzPts val="1800"/>
              <a:buFont typeface="Arial"/>
              <a:buChar char="•"/>
            </a:pPr>
            <a:r>
              <a:rPr lang="en-US" sz="1800"/>
              <a:t>Public housing agencies</a:t>
            </a:r>
            <a:endParaRPr lang="en-US"/>
          </a:p>
          <a:p>
            <a:pPr marL="457200" lvl="1" indent="-217169">
              <a:spcBef>
                <a:spcPts val="500"/>
              </a:spcBef>
              <a:buSzPts val="1800"/>
              <a:buFont typeface="Arial"/>
              <a:buChar char="•"/>
            </a:pPr>
            <a:r>
              <a:rPr lang="en-US" sz="1800"/>
              <a:t>School districts</a:t>
            </a:r>
            <a:endParaRPr lang="en-US"/>
          </a:p>
          <a:p>
            <a:pPr marL="457200" lvl="1" indent="-217169">
              <a:spcBef>
                <a:spcPts val="500"/>
              </a:spcBef>
              <a:buSzPts val="1800"/>
              <a:buFont typeface="Arial"/>
              <a:buChar char="•"/>
            </a:pPr>
            <a:r>
              <a:rPr lang="en-US" sz="1800"/>
              <a:t>Social service providers</a:t>
            </a:r>
            <a:endParaRPr lang="en-US"/>
          </a:p>
          <a:p>
            <a:pPr marL="457200" lvl="1" indent="-217169">
              <a:spcBef>
                <a:spcPts val="500"/>
              </a:spcBef>
              <a:buSzPts val="1800"/>
              <a:buFont typeface="Arial"/>
              <a:buChar char="•"/>
            </a:pPr>
            <a:r>
              <a:rPr lang="en-US" sz="1800"/>
              <a:t>Mental health agencies</a:t>
            </a:r>
            <a:endParaRPr lang="en-US"/>
          </a:p>
          <a:p>
            <a:pPr marL="457200" lvl="1" indent="-217169">
              <a:spcBef>
                <a:spcPts val="500"/>
              </a:spcBef>
              <a:buSzPts val="1800"/>
              <a:buFont typeface="Arial"/>
              <a:buChar char="•"/>
            </a:pPr>
            <a:r>
              <a:rPr lang="en-US" sz="1800"/>
              <a:t>Hospitals</a:t>
            </a:r>
            <a:endParaRPr lang="en-US"/>
          </a:p>
          <a:p>
            <a:pPr marL="457200" lvl="1" indent="-217169">
              <a:spcBef>
                <a:spcPts val="500"/>
              </a:spcBef>
              <a:buSzPts val="1800"/>
              <a:buFont typeface="Arial"/>
              <a:buChar char="•"/>
            </a:pPr>
            <a:r>
              <a:rPr lang="en-US" sz="1800"/>
              <a:t>Universities</a:t>
            </a:r>
            <a:endParaRPr lang="en-US"/>
          </a:p>
          <a:p>
            <a:pPr marL="457200" lvl="1" indent="-217169">
              <a:spcBef>
                <a:spcPts val="500"/>
              </a:spcBef>
              <a:buSzPts val="1800"/>
              <a:buFont typeface="Arial"/>
              <a:buChar char="•"/>
            </a:pPr>
            <a:r>
              <a:rPr lang="en-US" sz="1800"/>
              <a:t>Affordable housing developers</a:t>
            </a:r>
            <a:endParaRPr lang="en-US"/>
          </a:p>
          <a:p>
            <a:pPr marL="457200" lvl="1" indent="-217169">
              <a:spcBef>
                <a:spcPts val="500"/>
              </a:spcBef>
              <a:buSzPts val="1800"/>
              <a:buFont typeface="Arial"/>
              <a:buChar char="•"/>
            </a:pPr>
            <a:r>
              <a:rPr lang="en-US" sz="1800"/>
              <a:t>Law enforcements</a:t>
            </a:r>
            <a:endParaRPr lang="en-US"/>
          </a:p>
          <a:p>
            <a:pPr marL="457200" lvl="1" indent="-217170">
              <a:spcBef>
                <a:spcPts val="500"/>
              </a:spcBef>
              <a:buSzPts val="1800"/>
              <a:buFont typeface="Arial"/>
              <a:buChar char="•"/>
            </a:pPr>
            <a:r>
              <a:rPr lang="en-US" sz="1800"/>
              <a:t>Organizations that serve veterans </a:t>
            </a:r>
          </a:p>
          <a:p>
            <a:pPr marL="457200" lvl="1" indent="-217170">
              <a:spcBef>
                <a:spcPts val="500"/>
              </a:spcBef>
              <a:buSzPts val="1800"/>
              <a:buFont typeface="Arial"/>
              <a:buChar char="•"/>
            </a:pPr>
            <a:r>
              <a:rPr lang="en-US" sz="1800"/>
              <a:t>Individuals experiencing and previously experiencing homelessness </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13"/>
          <p:cNvSpPr txBox="1">
            <a:spLocks noGrp="1"/>
          </p:cNvSpPr>
          <p:nvPr>
            <p:ph type="title"/>
          </p:nvPr>
        </p:nvSpPr>
        <p:spPr>
          <a:xfrm>
            <a:off x="1066800" y="642594"/>
            <a:ext cx="10058400" cy="13716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EFEFE"/>
              </a:buClr>
              <a:buSzPts val="4800"/>
              <a:buFont typeface="Century Gothic"/>
              <a:buNone/>
            </a:pPr>
            <a:r>
              <a:rPr lang="en-US"/>
              <a:t>System Operations</a:t>
            </a:r>
            <a:endParaRPr/>
          </a:p>
        </p:txBody>
      </p:sp>
      <p:sp>
        <p:nvSpPr>
          <p:cNvPr id="249" name="Google Shape;249;p13"/>
          <p:cNvSpPr txBox="1">
            <a:spLocks noGrp="1"/>
          </p:cNvSpPr>
          <p:nvPr>
            <p:ph type="body" idx="1"/>
          </p:nvPr>
        </p:nvSpPr>
        <p:spPr>
          <a:xfrm>
            <a:off x="1066800" y="2103120"/>
            <a:ext cx="10058400" cy="3931920"/>
          </a:xfrm>
          <a:prstGeom prst="rect">
            <a:avLst/>
          </a:prstGeom>
          <a:noFill/>
          <a:ln>
            <a:noFill/>
          </a:ln>
        </p:spPr>
        <p:txBody>
          <a:bodyPr spcFirstLastPara="1" wrap="square" lIns="91425" tIns="45700" rIns="91425" bIns="45700" anchor="t" anchorCtr="0">
            <a:normAutofit/>
          </a:bodyPr>
          <a:lstStyle/>
          <a:p>
            <a:pPr marL="342900">
              <a:spcBef>
                <a:spcPts val="0"/>
              </a:spcBef>
              <a:buSzPts val="2400"/>
            </a:pPr>
            <a:r>
              <a:rPr lang="en-US" sz="2400" dirty="0"/>
              <a:t>Adopt and follow a written process to select a board to act on behalf of the Continuum of Care. </a:t>
            </a:r>
          </a:p>
          <a:p>
            <a:pPr marL="800100" lvl="1">
              <a:spcBef>
                <a:spcPts val="0"/>
              </a:spcBef>
              <a:buSzPts val="2400"/>
            </a:pPr>
            <a:r>
              <a:rPr lang="en-US" sz="2200" dirty="0"/>
              <a:t>Process must be reviewed, updated, and approved by the CoC at least once every 5 years</a:t>
            </a:r>
            <a:endParaRPr sz="2200" dirty="0"/>
          </a:p>
          <a:p>
            <a:pPr marL="342900">
              <a:spcBef>
                <a:spcPts val="0"/>
              </a:spcBef>
              <a:buSzPts val="2400"/>
            </a:pPr>
            <a:r>
              <a:rPr lang="en-US" sz="2400" dirty="0"/>
              <a:t>Appoint additional committees, subcommittees, or work groups </a:t>
            </a:r>
            <a:endParaRPr sz="2400" dirty="0"/>
          </a:p>
          <a:p>
            <a:pPr marL="342900">
              <a:spcBef>
                <a:spcPts val="0"/>
              </a:spcBef>
              <a:buSzPts val="2400"/>
            </a:pPr>
            <a:r>
              <a:rPr lang="en-US" sz="2400" dirty="0"/>
              <a:t>In consultation with the collaborative applicant and the HMIS Lead, develop, follow, and update annually a governance charter, which will include all procedures and policies needed to comply with the Interim Rule</a:t>
            </a:r>
            <a:endParaRPr sz="24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12"/>
          <p:cNvSpPr txBox="1">
            <a:spLocks noGrp="1"/>
          </p:cNvSpPr>
          <p:nvPr>
            <p:ph type="title"/>
          </p:nvPr>
        </p:nvSpPr>
        <p:spPr>
          <a:xfrm>
            <a:off x="4118994" y="982132"/>
            <a:ext cx="7306812" cy="1303867"/>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FEFEFE"/>
              </a:buClr>
              <a:buSzPct val="100000"/>
              <a:buFont typeface="Century Gothic"/>
              <a:buNone/>
            </a:pPr>
            <a:r>
              <a:rPr lang="en-US"/>
              <a:t>The Governance Charter</a:t>
            </a:r>
            <a:endParaRPr/>
          </a:p>
        </p:txBody>
      </p:sp>
      <p:pic>
        <p:nvPicPr>
          <p:cNvPr id="255" name="Google Shape;255;p12" descr="See the source image"/>
          <p:cNvPicPr preferRelativeResize="0"/>
          <p:nvPr/>
        </p:nvPicPr>
        <p:blipFill rotWithShape="1">
          <a:blip r:embed="rId3">
            <a:alphaModFix/>
          </a:blip>
          <a:srcRect l="16881" r="41017" b="-2"/>
          <a:stretch/>
        </p:blipFill>
        <p:spPr>
          <a:xfrm>
            <a:off x="1412683" y="1410208"/>
            <a:ext cx="2433793" cy="3858780"/>
          </a:xfrm>
          <a:prstGeom prst="rect">
            <a:avLst/>
          </a:prstGeom>
          <a:noFill/>
          <a:ln>
            <a:noFill/>
          </a:ln>
        </p:spPr>
      </p:pic>
      <p:sp>
        <p:nvSpPr>
          <p:cNvPr id="256" name="Google Shape;256;p12"/>
          <p:cNvSpPr txBox="1">
            <a:spLocks noGrp="1"/>
          </p:cNvSpPr>
          <p:nvPr>
            <p:ph type="body" idx="1"/>
          </p:nvPr>
        </p:nvSpPr>
        <p:spPr>
          <a:xfrm>
            <a:off x="4636482" y="2189527"/>
            <a:ext cx="6260114" cy="4226185"/>
          </a:xfrm>
          <a:prstGeom prst="rect">
            <a:avLst/>
          </a:prstGeom>
          <a:noFill/>
          <a:ln>
            <a:noFill/>
          </a:ln>
        </p:spPr>
        <p:txBody>
          <a:bodyPr spcFirstLastPara="1" wrap="square" lIns="91425" tIns="45700" rIns="91425" bIns="45700" anchor="t" anchorCtr="0">
            <a:normAutofit fontScale="85000" lnSpcReduction="10000"/>
          </a:bodyPr>
          <a:lstStyle/>
          <a:p>
            <a:pPr marL="182880" lvl="0" indent="-170497" algn="l" rtl="0">
              <a:lnSpc>
                <a:spcPct val="100000"/>
              </a:lnSpc>
              <a:spcBef>
                <a:spcPts val="0"/>
              </a:spcBef>
              <a:spcAft>
                <a:spcPts val="0"/>
              </a:spcAft>
              <a:buSzPct val="100000"/>
              <a:buChar char="•"/>
            </a:pPr>
            <a:r>
              <a:rPr lang="en-US" sz="2600" dirty="0"/>
              <a:t>Details the functions of the CoC board, the CoC’s committee structure and roles, staff roles, and the process for amending the charter. </a:t>
            </a:r>
            <a:endParaRPr dirty="0"/>
          </a:p>
          <a:p>
            <a:pPr marL="182880" lvl="0" indent="-170497" algn="l" rtl="0">
              <a:lnSpc>
                <a:spcPct val="100000"/>
              </a:lnSpc>
              <a:spcBef>
                <a:spcPts val="900"/>
              </a:spcBef>
              <a:spcAft>
                <a:spcPts val="0"/>
              </a:spcAft>
              <a:buSzPct val="100000"/>
              <a:buChar char="•"/>
            </a:pPr>
            <a:r>
              <a:rPr lang="en-US" sz="2600" dirty="0"/>
              <a:t>Think of it as the blueprint for how the CoC works.</a:t>
            </a:r>
            <a:endParaRPr dirty="0"/>
          </a:p>
          <a:p>
            <a:pPr marL="182880" lvl="0" indent="-170497" algn="l" rtl="0">
              <a:lnSpc>
                <a:spcPct val="100000"/>
              </a:lnSpc>
              <a:spcBef>
                <a:spcPts val="900"/>
              </a:spcBef>
              <a:spcAft>
                <a:spcPts val="0"/>
              </a:spcAft>
              <a:buSzPct val="100000"/>
              <a:buFont typeface="Arial"/>
              <a:buChar char="•"/>
            </a:pPr>
            <a:r>
              <a:rPr lang="en-US" sz="2600" dirty="0"/>
              <a:t>Governance charter must include: </a:t>
            </a:r>
            <a:endParaRPr dirty="0"/>
          </a:p>
          <a:p>
            <a:pPr marL="457200" lvl="1" indent="-170497" algn="l" rtl="0">
              <a:lnSpc>
                <a:spcPct val="100000"/>
              </a:lnSpc>
              <a:spcBef>
                <a:spcPts val="500"/>
              </a:spcBef>
              <a:spcAft>
                <a:spcPts val="0"/>
              </a:spcAft>
              <a:buSzPct val="100000"/>
              <a:buFont typeface="Arial"/>
              <a:buChar char="-"/>
            </a:pPr>
            <a:r>
              <a:rPr lang="en-US" sz="2600" dirty="0"/>
              <a:t>Policies and procedures to carry out CoC responsibilities (directly or by reference).</a:t>
            </a:r>
            <a:endParaRPr dirty="0"/>
          </a:p>
          <a:p>
            <a:pPr marL="457200" lvl="1" indent="-170497" algn="l" rtl="0">
              <a:lnSpc>
                <a:spcPct val="100000"/>
              </a:lnSpc>
              <a:spcBef>
                <a:spcPts val="500"/>
              </a:spcBef>
              <a:spcAft>
                <a:spcPts val="0"/>
              </a:spcAft>
              <a:buSzPct val="100000"/>
              <a:buFont typeface="Arial"/>
              <a:buChar char="-"/>
            </a:pPr>
            <a:r>
              <a:rPr lang="en-US" sz="2600" dirty="0"/>
              <a:t>Code of conduct</a:t>
            </a:r>
            <a:endParaRPr dirty="0"/>
          </a:p>
          <a:p>
            <a:pPr marL="457200" lvl="1" indent="-170497" algn="l" rtl="0">
              <a:lnSpc>
                <a:spcPct val="100000"/>
              </a:lnSpc>
              <a:spcBef>
                <a:spcPts val="500"/>
              </a:spcBef>
              <a:spcAft>
                <a:spcPts val="0"/>
              </a:spcAft>
              <a:buSzPct val="100000"/>
              <a:buFont typeface="Arial"/>
              <a:buChar char="-"/>
            </a:pPr>
            <a:r>
              <a:rPr lang="en-US" sz="2600" dirty="0"/>
              <a:t>Conflict of Interest/Recusal process for Board members</a:t>
            </a:r>
            <a:endParaRPr dirty="0"/>
          </a:p>
          <a:p>
            <a:pPr marL="0" lvl="0" indent="0" algn="l" rtl="0">
              <a:lnSpc>
                <a:spcPct val="100000"/>
              </a:lnSpc>
              <a:spcBef>
                <a:spcPts val="900"/>
              </a:spcBef>
              <a:spcAft>
                <a:spcPts val="0"/>
              </a:spcAft>
              <a:buSzPct val="100000"/>
              <a:buNone/>
            </a:pPr>
            <a:endParaRP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16"/>
          <p:cNvSpPr txBox="1">
            <a:spLocks noGrp="1"/>
          </p:cNvSpPr>
          <p:nvPr>
            <p:ph type="title"/>
          </p:nvPr>
        </p:nvSpPr>
        <p:spPr>
          <a:xfrm>
            <a:off x="1066800" y="642594"/>
            <a:ext cx="10058400" cy="13716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FEFEFE"/>
              </a:buClr>
              <a:buSzPct val="100000"/>
              <a:buFont typeface="Century Gothic"/>
              <a:buNone/>
            </a:pPr>
            <a:r>
              <a:rPr lang="en-US"/>
              <a:t>Written Standards for CoC Assistance</a:t>
            </a:r>
            <a:endParaRPr/>
          </a:p>
        </p:txBody>
      </p:sp>
      <p:sp>
        <p:nvSpPr>
          <p:cNvPr id="280" name="Google Shape;280;p16"/>
          <p:cNvSpPr txBox="1">
            <a:spLocks noGrp="1"/>
          </p:cNvSpPr>
          <p:nvPr>
            <p:ph type="body" idx="1"/>
          </p:nvPr>
        </p:nvSpPr>
        <p:spPr>
          <a:xfrm>
            <a:off x="1066800" y="2103120"/>
            <a:ext cx="10058400" cy="3931920"/>
          </a:xfrm>
          <a:prstGeom prst="rect">
            <a:avLst/>
          </a:prstGeom>
          <a:noFill/>
          <a:ln>
            <a:noFill/>
          </a:ln>
        </p:spPr>
        <p:txBody>
          <a:bodyPr spcFirstLastPara="1" wrap="square" lIns="91425" tIns="45700" rIns="91425" bIns="45700" anchor="t" anchorCtr="0">
            <a:normAutofit lnSpcReduction="10000"/>
          </a:bodyPr>
          <a:lstStyle/>
          <a:p>
            <a:pPr indent="-457200">
              <a:spcBef>
                <a:spcPts val="0"/>
              </a:spcBef>
              <a:buSzPts val="2800"/>
            </a:pPr>
            <a:r>
              <a:rPr lang="en-US" sz="2800" dirty="0"/>
              <a:t>CoC must work with ESG recipient(s) to develop written standards for providing CoC assistance: </a:t>
            </a:r>
            <a:r>
              <a:rPr lang="en-US" sz="2800" i="1" dirty="0"/>
              <a:t>Standards of Administration of Assistance</a:t>
            </a:r>
            <a:endParaRPr sz="2800" dirty="0"/>
          </a:p>
          <a:p>
            <a:pPr marL="1074420" lvl="2">
              <a:buSzPts val="2400"/>
            </a:pPr>
            <a:r>
              <a:rPr lang="en-US" sz="2200" dirty="0"/>
              <a:t>Eligibility policies and procedures</a:t>
            </a:r>
            <a:endParaRPr dirty="0"/>
          </a:p>
          <a:p>
            <a:pPr marL="1074420" lvl="2">
              <a:buSzPts val="2400"/>
            </a:pPr>
            <a:r>
              <a:rPr lang="en-US" sz="2200" dirty="0"/>
              <a:t>Determining and prioritizing eligible persons for TH, RRH, and PSH resources (consistent with coordinated assessment protocols)</a:t>
            </a:r>
            <a:endParaRPr dirty="0"/>
          </a:p>
          <a:p>
            <a:pPr marL="1074420" lvl="2">
              <a:buSzPts val="2400"/>
            </a:pPr>
            <a:r>
              <a:rPr lang="en-US" sz="2200" dirty="0"/>
              <a:t>Determining levels of RRH assistance and participant rent contribution (across projects)</a:t>
            </a:r>
            <a:endParaRPr dirty="0"/>
          </a:p>
          <a:p>
            <a:pPr marL="1074420" lvl="2">
              <a:buSzPts val="2400"/>
            </a:pPr>
            <a:r>
              <a:rPr lang="en-US" sz="2200" dirty="0"/>
              <a:t>Additional standards for designated high-performing community (HPC) </a:t>
            </a:r>
            <a:endParaRPr dirty="0"/>
          </a:p>
          <a:p>
            <a:pPr marL="182880" lvl="0" indent="-68579" algn="l" rtl="0">
              <a:lnSpc>
                <a:spcPct val="100000"/>
              </a:lnSpc>
              <a:spcBef>
                <a:spcPts val="900"/>
              </a:spcBef>
              <a:spcAft>
                <a:spcPts val="0"/>
              </a:spcAft>
              <a:buSzPts val="1800"/>
              <a:buNone/>
            </a:pPr>
            <a:endParaRP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14"/>
          <p:cNvSpPr txBox="1">
            <a:spLocks noGrp="1"/>
          </p:cNvSpPr>
          <p:nvPr>
            <p:ph type="title"/>
          </p:nvPr>
        </p:nvSpPr>
        <p:spPr>
          <a:xfrm>
            <a:off x="1066800" y="642594"/>
            <a:ext cx="10058400" cy="13716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EFEFE"/>
              </a:buClr>
              <a:buSzPts val="4800"/>
              <a:buFont typeface="Century Gothic"/>
              <a:buNone/>
            </a:pPr>
            <a:r>
              <a:rPr lang="en-US"/>
              <a:t>Coordinated Entry</a:t>
            </a:r>
            <a:endParaRPr/>
          </a:p>
        </p:txBody>
      </p:sp>
      <p:sp>
        <p:nvSpPr>
          <p:cNvPr id="262" name="Google Shape;262;p14"/>
          <p:cNvSpPr txBox="1">
            <a:spLocks noGrp="1"/>
          </p:cNvSpPr>
          <p:nvPr>
            <p:ph type="body" idx="1"/>
          </p:nvPr>
        </p:nvSpPr>
        <p:spPr>
          <a:xfrm>
            <a:off x="1066800" y="2103120"/>
            <a:ext cx="10058400" cy="3931920"/>
          </a:xfrm>
          <a:prstGeom prst="rect">
            <a:avLst/>
          </a:prstGeom>
          <a:noFill/>
          <a:ln>
            <a:noFill/>
          </a:ln>
        </p:spPr>
        <p:txBody>
          <a:bodyPr spcFirstLastPara="1" wrap="square" lIns="91425" tIns="45700" rIns="91425" bIns="45700" anchor="t" anchorCtr="0">
            <a:normAutofit/>
          </a:bodyPr>
          <a:lstStyle/>
          <a:p>
            <a:pPr marL="182880" lvl="0" indent="-182880" algn="l" rtl="0">
              <a:lnSpc>
                <a:spcPct val="100000"/>
              </a:lnSpc>
              <a:spcBef>
                <a:spcPts val="0"/>
              </a:spcBef>
              <a:spcAft>
                <a:spcPts val="0"/>
              </a:spcAft>
              <a:buSzPts val="2800"/>
              <a:buChar char="•"/>
            </a:pPr>
            <a:r>
              <a:rPr lang="en-US" sz="2800"/>
              <a:t>CoC must establish and operate a Coordinated Entry (CE) system, in consultation with ESG recipient(s):</a:t>
            </a:r>
            <a:endParaRPr/>
          </a:p>
          <a:p>
            <a:pPr marL="457200" lvl="1" indent="-182880" algn="l" rtl="0">
              <a:lnSpc>
                <a:spcPct val="100000"/>
              </a:lnSpc>
              <a:spcBef>
                <a:spcPts val="500"/>
              </a:spcBef>
              <a:spcAft>
                <a:spcPts val="0"/>
              </a:spcAft>
              <a:buSzPts val="2400"/>
              <a:buChar char="•"/>
            </a:pPr>
            <a:r>
              <a:rPr lang="en-US" sz="2400"/>
              <a:t>Must provide an initial, comprehensive assessment of needs of individuals/families requesting assistance</a:t>
            </a:r>
            <a:endParaRPr/>
          </a:p>
          <a:p>
            <a:pPr marL="457200" lvl="1" indent="-182880" algn="l" rtl="0">
              <a:lnSpc>
                <a:spcPct val="100000"/>
              </a:lnSpc>
              <a:spcBef>
                <a:spcPts val="500"/>
              </a:spcBef>
              <a:spcAft>
                <a:spcPts val="0"/>
              </a:spcAft>
              <a:buSzPts val="2400"/>
              <a:buChar char="•"/>
            </a:pPr>
            <a:r>
              <a:rPr lang="en-US" sz="2400"/>
              <a:t>Must cover the full CoC geographic area</a:t>
            </a:r>
            <a:endParaRPr/>
          </a:p>
          <a:p>
            <a:pPr marL="457200" lvl="1" indent="-182880" algn="l" rtl="0">
              <a:lnSpc>
                <a:spcPct val="100000"/>
              </a:lnSpc>
              <a:spcBef>
                <a:spcPts val="500"/>
              </a:spcBef>
              <a:spcAft>
                <a:spcPts val="0"/>
              </a:spcAft>
              <a:buSzPts val="2400"/>
              <a:buChar char="•"/>
            </a:pPr>
            <a:r>
              <a:rPr lang="en-US" sz="2400"/>
              <a:t>Must be accessible and well-advertised to individuals/families seeking assistance</a:t>
            </a:r>
            <a:endParaRPr/>
          </a:p>
          <a:p>
            <a:pPr marL="0" lvl="0" indent="0" algn="l" rtl="0">
              <a:lnSpc>
                <a:spcPct val="100000"/>
              </a:lnSpc>
              <a:spcBef>
                <a:spcPts val="900"/>
              </a:spcBef>
              <a:spcAft>
                <a:spcPts val="0"/>
              </a:spcAft>
              <a:buSzPts val="1700"/>
              <a:buNone/>
            </a:pPr>
            <a:r>
              <a:rPr lang="en-US" sz="1700" u="sng">
                <a:solidFill>
                  <a:srgbClr val="0070C0"/>
                </a:solidFill>
                <a:hlinkClick r:id="rId3">
                  <a:extLst>
                    <a:ext uri="{A12FA001-AC4F-418D-AE19-62706E023703}">
                      <ahyp:hlinkClr xmlns:ahyp="http://schemas.microsoft.com/office/drawing/2018/hyperlinkcolor" val="tx"/>
                    </a:ext>
                  </a:extLst>
                </a:hlinkClick>
              </a:rPr>
              <a:t>17-01CPDN.PDF (hud.gov)</a:t>
            </a:r>
            <a:endParaRPr sz="1700">
              <a:solidFill>
                <a:srgbClr val="0070C0"/>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17"/>
          <p:cNvSpPr txBox="1">
            <a:spLocks noGrp="1"/>
          </p:cNvSpPr>
          <p:nvPr>
            <p:ph type="title"/>
          </p:nvPr>
        </p:nvSpPr>
        <p:spPr>
          <a:xfrm>
            <a:off x="1066800" y="642594"/>
            <a:ext cx="10058400" cy="13716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FEFEFE"/>
              </a:buClr>
              <a:buSzPct val="100000"/>
              <a:buFont typeface="Century Gothic"/>
              <a:buNone/>
            </a:pPr>
            <a:r>
              <a:rPr lang="en-US"/>
              <a:t>Performance Expectations and Monitoring</a:t>
            </a:r>
            <a:endParaRPr/>
          </a:p>
        </p:txBody>
      </p:sp>
      <p:sp>
        <p:nvSpPr>
          <p:cNvPr id="286" name="Google Shape;286;p17"/>
          <p:cNvSpPr txBox="1">
            <a:spLocks noGrp="1"/>
          </p:cNvSpPr>
          <p:nvPr>
            <p:ph type="body" idx="1"/>
          </p:nvPr>
        </p:nvSpPr>
        <p:spPr>
          <a:xfrm>
            <a:off x="567575" y="2103125"/>
            <a:ext cx="9315900" cy="4222800"/>
          </a:xfrm>
          <a:prstGeom prst="rect">
            <a:avLst/>
          </a:prstGeom>
          <a:noFill/>
          <a:ln>
            <a:noFill/>
          </a:ln>
        </p:spPr>
        <p:txBody>
          <a:bodyPr spcFirstLastPara="1" wrap="square" lIns="91425" tIns="45700" rIns="91425" bIns="45700" anchor="t" anchorCtr="0">
            <a:noAutofit/>
          </a:bodyPr>
          <a:lstStyle/>
          <a:p>
            <a:pPr marL="342900">
              <a:spcBef>
                <a:spcPts val="0"/>
              </a:spcBef>
              <a:buSzPts val="2400"/>
            </a:pPr>
            <a:r>
              <a:rPr lang="en-US" sz="2400" dirty="0"/>
              <a:t>Consult with recipients and subrecipients to establish performance targets appropriate for population and program type</a:t>
            </a:r>
            <a:endParaRPr sz="2400" dirty="0"/>
          </a:p>
          <a:p>
            <a:pPr marL="342900">
              <a:spcBef>
                <a:spcPts val="0"/>
              </a:spcBef>
              <a:buSzPts val="2400"/>
            </a:pPr>
            <a:r>
              <a:rPr lang="en-US" sz="2400" dirty="0"/>
              <a:t>Monitor recipient and subrecipient performance, evaluate outcomes, and take action against poor performers</a:t>
            </a:r>
            <a:endParaRPr sz="2400" dirty="0"/>
          </a:p>
          <a:p>
            <a:pPr marL="342900">
              <a:buSzPts val="2400"/>
            </a:pPr>
            <a:r>
              <a:rPr lang="en-US" sz="2400" dirty="0"/>
              <a:t>HUD monitoring:</a:t>
            </a:r>
          </a:p>
          <a:p>
            <a:pPr marL="800100" lvl="1">
              <a:buSzPts val="2400"/>
            </a:pPr>
            <a:r>
              <a:rPr lang="en-US" sz="2200" dirty="0"/>
              <a:t>HUD monitors CoC recipients and subrecipients</a:t>
            </a:r>
          </a:p>
          <a:p>
            <a:pPr marL="800100" lvl="1">
              <a:buSzPts val="2400"/>
            </a:pPr>
            <a:r>
              <a:rPr lang="en-US" sz="2200" dirty="0"/>
              <a:t>HUD does not “monitor” CoCs as a whole (although overall CoC performance can impact NOFO application decisions) or CoC governing bodies</a:t>
            </a:r>
            <a:endParaRPr sz="2200" dirty="0"/>
          </a:p>
        </p:txBody>
      </p:sp>
      <p:pic>
        <p:nvPicPr>
          <p:cNvPr id="287" name="Google Shape;287;p17"/>
          <p:cNvPicPr preferRelativeResize="0"/>
          <p:nvPr/>
        </p:nvPicPr>
        <p:blipFill>
          <a:blip r:embed="rId3">
            <a:alphaModFix/>
          </a:blip>
          <a:stretch>
            <a:fillRect/>
          </a:stretch>
        </p:blipFill>
        <p:spPr>
          <a:xfrm>
            <a:off x="9726500" y="1465275"/>
            <a:ext cx="1807000" cy="16809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g131144e4622_0_48"/>
          <p:cNvSpPr txBox="1">
            <a:spLocks noGrp="1"/>
          </p:cNvSpPr>
          <p:nvPr>
            <p:ph type="title"/>
          </p:nvPr>
        </p:nvSpPr>
        <p:spPr>
          <a:xfrm>
            <a:off x="1066800" y="642594"/>
            <a:ext cx="10058400" cy="13716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EFEFE"/>
              </a:buClr>
              <a:buSzPts val="4800"/>
              <a:buFont typeface="Century Gothic"/>
              <a:buNone/>
            </a:pPr>
            <a:r>
              <a:rPr lang="en-US" dirty="0"/>
              <a:t>Plan for Today</a:t>
            </a:r>
            <a:endParaRPr dirty="0"/>
          </a:p>
        </p:txBody>
      </p:sp>
      <p:sp>
        <p:nvSpPr>
          <p:cNvPr id="196" name="Google Shape;196;g131144e4622_0_48"/>
          <p:cNvSpPr txBox="1">
            <a:spLocks noGrp="1"/>
          </p:cNvSpPr>
          <p:nvPr>
            <p:ph type="body" idx="1"/>
          </p:nvPr>
        </p:nvSpPr>
        <p:spPr>
          <a:xfrm>
            <a:off x="1066800" y="1702425"/>
            <a:ext cx="10058400" cy="4778400"/>
          </a:xfrm>
          <a:prstGeom prst="rect">
            <a:avLst/>
          </a:prstGeom>
          <a:noFill/>
          <a:ln>
            <a:noFill/>
          </a:ln>
        </p:spPr>
        <p:txBody>
          <a:bodyPr spcFirstLastPara="1" wrap="square" lIns="91425" tIns="45700" rIns="91425" bIns="45700" anchor="t" anchorCtr="0">
            <a:normAutofit/>
          </a:bodyPr>
          <a:lstStyle/>
          <a:p>
            <a:pPr marL="342900">
              <a:spcBef>
                <a:spcPts val="1500"/>
              </a:spcBef>
              <a:buSzPts val="2400"/>
              <a:buFont typeface="Wingdings" panose="05000000000000000000" pitchFamily="2" charset="2"/>
              <a:buChar char="ü"/>
            </a:pPr>
            <a:r>
              <a:rPr lang="en-US" sz="3000" dirty="0"/>
              <a:t>Refresher of CoC Requirements, Roles, and Responsibilities</a:t>
            </a:r>
          </a:p>
          <a:p>
            <a:pPr marL="800100" lvl="1">
              <a:spcBef>
                <a:spcPts val="1500"/>
              </a:spcBef>
              <a:buSzPts val="2400"/>
              <a:buFont typeface="Arial" panose="020B0604020202020204" pitchFamily="34" charset="0"/>
              <a:buChar char="•"/>
            </a:pPr>
            <a:r>
              <a:rPr lang="en-US" sz="3000" dirty="0"/>
              <a:t>Highlighting CoC Governing Board responsibilities</a:t>
            </a:r>
          </a:p>
          <a:p>
            <a:pPr marL="342900">
              <a:spcBef>
                <a:spcPts val="1500"/>
              </a:spcBef>
              <a:buSzPts val="2400"/>
              <a:buFont typeface="Wingdings" panose="05000000000000000000" pitchFamily="2" charset="2"/>
              <a:buChar char="ü"/>
            </a:pPr>
            <a:r>
              <a:rPr lang="en-US" sz="3000" dirty="0"/>
              <a:t>Answer Executive Committee member questions</a:t>
            </a:r>
          </a:p>
          <a:p>
            <a:pPr marL="342900">
              <a:spcBef>
                <a:spcPts val="1500"/>
              </a:spcBef>
              <a:buSzPts val="2400"/>
              <a:buFont typeface="Wingdings" panose="05000000000000000000" pitchFamily="2" charset="2"/>
              <a:buChar char="ü"/>
            </a:pPr>
            <a:r>
              <a:rPr lang="en-US" sz="3000" dirty="0"/>
              <a:t>Discuss Priority TA and training needs for Committee, CoC Membership</a:t>
            </a:r>
            <a:endParaRPr sz="3000" dirty="0"/>
          </a:p>
        </p:txBody>
      </p:sp>
    </p:spTree>
    <p:extLst>
      <p:ext uri="{BB962C8B-B14F-4D97-AF65-F5344CB8AC3E}">
        <p14:creationId xmlns:p14="http://schemas.microsoft.com/office/powerpoint/2010/main" val="11327326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g131144e4622_0_34"/>
          <p:cNvSpPr txBox="1">
            <a:spLocks noGrp="1"/>
          </p:cNvSpPr>
          <p:nvPr>
            <p:ph type="title"/>
          </p:nvPr>
        </p:nvSpPr>
        <p:spPr>
          <a:xfrm>
            <a:off x="1066800" y="401944"/>
            <a:ext cx="10058400" cy="13716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EFEFE"/>
              </a:buClr>
              <a:buSzPts val="4800"/>
              <a:buFont typeface="Century Gothic"/>
              <a:buNone/>
            </a:pPr>
            <a:r>
              <a:rPr lang="en-US" dirty="0"/>
              <a:t>CoC-Level Record Keeping</a:t>
            </a:r>
            <a:endParaRPr dirty="0"/>
          </a:p>
        </p:txBody>
      </p:sp>
      <p:sp>
        <p:nvSpPr>
          <p:cNvPr id="327" name="Google Shape;327;g131144e4622_0_34"/>
          <p:cNvSpPr txBox="1">
            <a:spLocks noGrp="1"/>
          </p:cNvSpPr>
          <p:nvPr>
            <p:ph type="body" idx="1"/>
          </p:nvPr>
        </p:nvSpPr>
        <p:spPr>
          <a:xfrm>
            <a:off x="1066800" y="1914050"/>
            <a:ext cx="10058400" cy="4326000"/>
          </a:xfrm>
          <a:prstGeom prst="rect">
            <a:avLst/>
          </a:prstGeom>
          <a:noFill/>
          <a:ln>
            <a:noFill/>
          </a:ln>
        </p:spPr>
        <p:txBody>
          <a:bodyPr spcFirstLastPara="1" wrap="square" lIns="91425" tIns="45700" rIns="91425" bIns="45700" anchor="t" anchorCtr="0">
            <a:normAutofit/>
          </a:bodyPr>
          <a:lstStyle/>
          <a:p>
            <a:pPr marL="342900">
              <a:spcBef>
                <a:spcPts val="0"/>
              </a:spcBef>
              <a:buSzPts val="2400"/>
            </a:pPr>
            <a:r>
              <a:rPr lang="en-US" sz="2400" dirty="0"/>
              <a:t>Continuum of Care Records - Each collaborative applicant must keep the following documentation related to establishing and operating a CoC:</a:t>
            </a:r>
            <a:endParaRPr sz="2400" dirty="0"/>
          </a:p>
          <a:p>
            <a:pPr marL="731520" lvl="2" indent="-182879" algn="l" rtl="0">
              <a:spcBef>
                <a:spcPts val="0"/>
              </a:spcBef>
              <a:spcAft>
                <a:spcPts val="0"/>
              </a:spcAft>
              <a:buSzPts val="1800"/>
              <a:buChar char="•"/>
            </a:pPr>
            <a:r>
              <a:rPr lang="en-US" sz="1800" dirty="0"/>
              <a:t>Evidence that the Board selected by the CoC meets the requirements of the Interim Rule</a:t>
            </a:r>
            <a:endParaRPr sz="1800" dirty="0"/>
          </a:p>
          <a:p>
            <a:pPr marL="731520" lvl="2" indent="-182879" algn="l" rtl="0">
              <a:spcBef>
                <a:spcPts val="0"/>
              </a:spcBef>
              <a:spcAft>
                <a:spcPts val="0"/>
              </a:spcAft>
              <a:buSzPts val="1800"/>
              <a:buChar char="•"/>
            </a:pPr>
            <a:r>
              <a:rPr lang="en-US" sz="1800" dirty="0"/>
              <a:t>Evidence that the Continuum has been established and operated, including published agendas and meeting minutes, an approved Governance Charter that is reviewed and updated annually, a written process for selecting a board that is reviewed and updated at least once every 5 years, evidence required for designating a single HMIS for the Continuum, and monitoring reports of recipients and subrecipients;</a:t>
            </a:r>
            <a:endParaRPr sz="1800" dirty="0"/>
          </a:p>
          <a:p>
            <a:pPr marL="731520" lvl="2" indent="-182879" algn="l" rtl="0">
              <a:spcBef>
                <a:spcPts val="0"/>
              </a:spcBef>
              <a:spcAft>
                <a:spcPts val="0"/>
              </a:spcAft>
              <a:buSzPts val="1800"/>
              <a:buChar char="•"/>
            </a:pPr>
            <a:r>
              <a:rPr lang="en-US" sz="1800" dirty="0"/>
              <a:t>Evidence that the Continuum has prepared the application for funds, including the designation of the eligible applicant to be the collaborative applicant.</a:t>
            </a:r>
            <a:endParaRPr sz="1800" dirty="0"/>
          </a:p>
          <a:p>
            <a:pPr marL="182880" lvl="0" indent="0" algn="l" rtl="0">
              <a:spcBef>
                <a:spcPts val="0"/>
              </a:spcBef>
              <a:spcAft>
                <a:spcPts val="0"/>
              </a:spcAft>
              <a:buNone/>
            </a:pPr>
            <a:endParaRPr sz="18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g131144e4622_0_12"/>
          <p:cNvSpPr txBox="1">
            <a:spLocks noGrp="1"/>
          </p:cNvSpPr>
          <p:nvPr>
            <p:ph type="title"/>
          </p:nvPr>
        </p:nvSpPr>
        <p:spPr>
          <a:xfrm>
            <a:off x="1066800" y="642594"/>
            <a:ext cx="10058400" cy="13716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EFEFE"/>
              </a:buClr>
              <a:buSzPts val="4800"/>
              <a:buFont typeface="Century Gothic"/>
              <a:buNone/>
            </a:pPr>
            <a:r>
              <a:rPr lang="en-US" dirty="0"/>
              <a:t>Program-Level Record Keeping</a:t>
            </a:r>
            <a:endParaRPr dirty="0"/>
          </a:p>
        </p:txBody>
      </p:sp>
      <p:sp>
        <p:nvSpPr>
          <p:cNvPr id="299" name="Google Shape;299;g131144e4622_0_12"/>
          <p:cNvSpPr txBox="1">
            <a:spLocks noGrp="1"/>
          </p:cNvSpPr>
          <p:nvPr>
            <p:ph type="body" idx="1"/>
          </p:nvPr>
        </p:nvSpPr>
        <p:spPr>
          <a:xfrm>
            <a:off x="1066800" y="2014200"/>
            <a:ext cx="7091700" cy="4020600"/>
          </a:xfrm>
          <a:prstGeom prst="rect">
            <a:avLst/>
          </a:prstGeom>
          <a:noFill/>
          <a:ln>
            <a:noFill/>
          </a:ln>
        </p:spPr>
        <p:txBody>
          <a:bodyPr spcFirstLastPara="1" wrap="square" lIns="91425" tIns="45700" rIns="91425" bIns="45700" anchor="t" anchorCtr="0">
            <a:normAutofit/>
          </a:bodyPr>
          <a:lstStyle/>
          <a:p>
            <a:pPr marL="182880" lvl="0" indent="-182880" algn="l" rtl="0">
              <a:spcBef>
                <a:spcPts val="0"/>
              </a:spcBef>
              <a:spcAft>
                <a:spcPts val="0"/>
              </a:spcAft>
              <a:buSzPts val="2400"/>
              <a:buChar char="•"/>
            </a:pPr>
            <a:r>
              <a:rPr lang="en-US" sz="2400"/>
              <a:t>In general, recipients and subrecipients must establish and maintain standard operating procedures for ensuring that CoC program funds are used in accordance with the requirements and must establish and maintain sufficient records to enable HUD to determine whether recipients and subrecipients are meeting the requirements</a:t>
            </a:r>
            <a:endParaRPr sz="2400"/>
          </a:p>
          <a:p>
            <a:pPr marL="182880" lvl="0" indent="0" algn="l" rtl="0">
              <a:spcBef>
                <a:spcPts val="0"/>
              </a:spcBef>
              <a:spcAft>
                <a:spcPts val="0"/>
              </a:spcAft>
              <a:buNone/>
            </a:pPr>
            <a:endParaRPr sz="1800"/>
          </a:p>
        </p:txBody>
      </p:sp>
      <p:pic>
        <p:nvPicPr>
          <p:cNvPr id="300" name="Google Shape;300;g131144e4622_0_12"/>
          <p:cNvPicPr preferRelativeResize="0"/>
          <p:nvPr/>
        </p:nvPicPr>
        <p:blipFill>
          <a:blip r:embed="rId3">
            <a:alphaModFix/>
          </a:blip>
          <a:stretch>
            <a:fillRect/>
          </a:stretch>
        </p:blipFill>
        <p:spPr>
          <a:xfrm>
            <a:off x="8456850" y="2747800"/>
            <a:ext cx="3145375" cy="2074001"/>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1C70AE7-F263-3806-1CA2-012EBD5A5251}"/>
              </a:ext>
            </a:extLst>
          </p:cNvPr>
          <p:cNvSpPr>
            <a:spLocks noGrp="1"/>
          </p:cNvSpPr>
          <p:nvPr>
            <p:ph type="body" idx="1"/>
          </p:nvPr>
        </p:nvSpPr>
        <p:spPr/>
        <p:txBody>
          <a:bodyPr>
            <a:normAutofit/>
          </a:bodyPr>
          <a:lstStyle/>
          <a:p>
            <a:pPr marL="107950" indent="0">
              <a:buNone/>
            </a:pPr>
            <a:r>
              <a:rPr lang="en-US" sz="6000" dirty="0"/>
              <a:t>System Planning</a:t>
            </a:r>
          </a:p>
        </p:txBody>
      </p:sp>
    </p:spTree>
    <p:extLst>
      <p:ext uri="{BB962C8B-B14F-4D97-AF65-F5344CB8AC3E}">
        <p14:creationId xmlns:p14="http://schemas.microsoft.com/office/powerpoint/2010/main" val="10764526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21"/>
          <p:cNvSpPr txBox="1">
            <a:spLocks noGrp="1"/>
          </p:cNvSpPr>
          <p:nvPr>
            <p:ph type="title"/>
          </p:nvPr>
        </p:nvSpPr>
        <p:spPr>
          <a:xfrm>
            <a:off x="1066800" y="642594"/>
            <a:ext cx="10058400" cy="13716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EFEFE"/>
              </a:buClr>
              <a:buSzPts val="4800"/>
              <a:buFont typeface="Century Gothic"/>
              <a:buNone/>
            </a:pPr>
            <a:r>
              <a:rPr lang="en-US" dirty="0"/>
              <a:t>Point-in-Time Count</a:t>
            </a:r>
            <a:endParaRPr dirty="0"/>
          </a:p>
        </p:txBody>
      </p:sp>
      <p:sp>
        <p:nvSpPr>
          <p:cNvPr id="338" name="Google Shape;338;p21"/>
          <p:cNvSpPr txBox="1">
            <a:spLocks noGrp="1"/>
          </p:cNvSpPr>
          <p:nvPr>
            <p:ph type="body" idx="1"/>
          </p:nvPr>
        </p:nvSpPr>
        <p:spPr>
          <a:xfrm>
            <a:off x="1066800" y="2103120"/>
            <a:ext cx="10058400" cy="3931920"/>
          </a:xfrm>
          <a:prstGeom prst="rect">
            <a:avLst/>
          </a:prstGeom>
          <a:noFill/>
          <a:ln>
            <a:noFill/>
          </a:ln>
        </p:spPr>
        <p:txBody>
          <a:bodyPr spcFirstLastPara="1" wrap="square" lIns="91425" tIns="45700" rIns="91425" bIns="45700" anchor="t" anchorCtr="0">
            <a:normAutofit fontScale="92500"/>
          </a:bodyPr>
          <a:lstStyle/>
          <a:p>
            <a:pPr marL="182880" lvl="0" indent="-157480" algn="l" rtl="0">
              <a:lnSpc>
                <a:spcPct val="100000"/>
              </a:lnSpc>
              <a:spcBef>
                <a:spcPts val="0"/>
              </a:spcBef>
              <a:spcAft>
                <a:spcPts val="0"/>
              </a:spcAft>
              <a:buSzPts val="2400"/>
              <a:buFont typeface="Arial"/>
              <a:buChar char="•"/>
            </a:pPr>
            <a:r>
              <a:rPr lang="en-US" sz="2400" dirty="0"/>
              <a:t>Plan and conduct point-in-time (PIT) count on a single night in January</a:t>
            </a:r>
            <a:endParaRPr sz="2400" dirty="0"/>
          </a:p>
          <a:p>
            <a:pPr marL="182880" lvl="0" indent="-182880" algn="l" rtl="0">
              <a:lnSpc>
                <a:spcPct val="100000"/>
              </a:lnSpc>
              <a:spcBef>
                <a:spcPts val="900"/>
              </a:spcBef>
              <a:spcAft>
                <a:spcPts val="0"/>
              </a:spcAft>
              <a:buSzPts val="2400"/>
              <a:buFont typeface="Arial"/>
              <a:buChar char="•"/>
            </a:pPr>
            <a:r>
              <a:rPr lang="en-US" sz="2400" dirty="0"/>
              <a:t>Sheltered (annual) and unsheltered (biennial - odd numbered years). </a:t>
            </a:r>
          </a:p>
          <a:p>
            <a:pPr marL="182880" lvl="0" indent="-182880" algn="l" rtl="0">
              <a:lnSpc>
                <a:spcPct val="100000"/>
              </a:lnSpc>
              <a:spcBef>
                <a:spcPts val="900"/>
              </a:spcBef>
              <a:spcAft>
                <a:spcPts val="0"/>
              </a:spcAft>
              <a:buSzPts val="2400"/>
              <a:buFont typeface="Arial"/>
              <a:buChar char="•"/>
            </a:pPr>
            <a:r>
              <a:rPr lang="en-US" sz="2400" dirty="0"/>
              <a:t>For unsheltered counts:</a:t>
            </a:r>
          </a:p>
          <a:p>
            <a:pPr marL="640080" lvl="1" indent="-182880">
              <a:spcBef>
                <a:spcPts val="900"/>
              </a:spcBef>
              <a:buSzPts val="2400"/>
            </a:pPr>
            <a:r>
              <a:rPr lang="en-US" sz="2400" dirty="0"/>
              <a:t>Must count through a census (compete coverage) or more sampling and extrapolation methods </a:t>
            </a:r>
          </a:p>
          <a:p>
            <a:pPr marL="640080" lvl="1" indent="-182880">
              <a:spcBef>
                <a:spcPts val="900"/>
              </a:spcBef>
              <a:buSzPts val="2400"/>
            </a:pPr>
            <a:r>
              <a:rPr lang="en-US" sz="2400" dirty="0"/>
              <a:t>CoCs must be able to verify that the unsheltered homeless people identified in the count are unsheltered on the night designated for the count</a:t>
            </a:r>
          </a:p>
          <a:p>
            <a:pPr marL="640080" lvl="1" indent="-182880">
              <a:spcBef>
                <a:spcPts val="900"/>
              </a:spcBef>
              <a:buSzPts val="2400"/>
            </a:pPr>
            <a:r>
              <a:rPr lang="en-US" sz="2400" dirty="0"/>
              <a:t>CoCs must ensure that people are only counted once </a:t>
            </a:r>
            <a:endParaRPr sz="2400" dirty="0"/>
          </a:p>
          <a:p>
            <a:pPr marL="182880" lvl="0" indent="0" algn="l" rtl="0">
              <a:lnSpc>
                <a:spcPct val="100000"/>
              </a:lnSpc>
              <a:spcBef>
                <a:spcPts val="900"/>
              </a:spcBef>
              <a:spcAft>
                <a:spcPts val="0"/>
              </a:spcAft>
              <a:buNone/>
            </a:pPr>
            <a:endParaRPr sz="2400" dirty="0"/>
          </a:p>
          <a:p>
            <a:pPr marL="182880" lvl="0" indent="-68579" algn="l" rtl="0">
              <a:lnSpc>
                <a:spcPct val="100000"/>
              </a:lnSpc>
              <a:spcBef>
                <a:spcPts val="900"/>
              </a:spcBef>
              <a:spcAft>
                <a:spcPts val="0"/>
              </a:spcAft>
              <a:buSzPts val="1800"/>
              <a:buNone/>
            </a:pPr>
            <a:endParaRPr dirty="0"/>
          </a:p>
        </p:txBody>
      </p:sp>
      <p:pic>
        <p:nvPicPr>
          <p:cNvPr id="339" name="Google Shape;339;p21"/>
          <p:cNvPicPr preferRelativeResize="0"/>
          <p:nvPr/>
        </p:nvPicPr>
        <p:blipFill>
          <a:blip r:embed="rId3">
            <a:alphaModFix/>
          </a:blip>
          <a:stretch>
            <a:fillRect/>
          </a:stretch>
        </p:blipFill>
        <p:spPr>
          <a:xfrm>
            <a:off x="10015538" y="449712"/>
            <a:ext cx="1776412" cy="1757363"/>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22"/>
          <p:cNvSpPr txBox="1">
            <a:spLocks noGrp="1"/>
          </p:cNvSpPr>
          <p:nvPr>
            <p:ph type="title"/>
          </p:nvPr>
        </p:nvSpPr>
        <p:spPr>
          <a:xfrm>
            <a:off x="1066800" y="642594"/>
            <a:ext cx="10058400" cy="13716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EFEFE"/>
              </a:buClr>
              <a:buSzPts val="4800"/>
              <a:buFont typeface="Century Gothic"/>
              <a:buNone/>
            </a:pPr>
            <a:r>
              <a:rPr lang="en-US"/>
              <a:t>Annual System Gaps Analysis</a:t>
            </a:r>
            <a:endParaRPr/>
          </a:p>
        </p:txBody>
      </p:sp>
      <p:sp>
        <p:nvSpPr>
          <p:cNvPr id="345" name="Google Shape;345;p22"/>
          <p:cNvSpPr txBox="1">
            <a:spLocks noGrp="1"/>
          </p:cNvSpPr>
          <p:nvPr>
            <p:ph type="body" idx="1"/>
          </p:nvPr>
        </p:nvSpPr>
        <p:spPr>
          <a:xfrm>
            <a:off x="1066800" y="2103120"/>
            <a:ext cx="10058400" cy="3931920"/>
          </a:xfrm>
          <a:prstGeom prst="rect">
            <a:avLst/>
          </a:prstGeom>
          <a:noFill/>
          <a:ln>
            <a:noFill/>
          </a:ln>
        </p:spPr>
        <p:txBody>
          <a:bodyPr spcFirstLastPara="1" wrap="square" lIns="91425" tIns="45700" rIns="91425" bIns="45700" anchor="t" anchorCtr="0">
            <a:normAutofit/>
          </a:bodyPr>
          <a:lstStyle/>
          <a:p>
            <a:pPr marL="182880" lvl="0" indent="-182880" algn="l" rtl="0">
              <a:lnSpc>
                <a:spcPct val="100000"/>
              </a:lnSpc>
              <a:spcBef>
                <a:spcPts val="0"/>
              </a:spcBef>
              <a:spcAft>
                <a:spcPts val="0"/>
              </a:spcAft>
              <a:buSzPts val="1800"/>
              <a:buChar char="•"/>
            </a:pPr>
            <a:r>
              <a:rPr lang="en-US"/>
              <a:t>Conduct an annual gaps analysis of the homeless needs and services available within the geographic area</a:t>
            </a:r>
            <a:endParaRPr/>
          </a:p>
        </p:txBody>
      </p:sp>
      <p:sp>
        <p:nvSpPr>
          <p:cNvPr id="346" name="Google Shape;346;p22"/>
          <p:cNvSpPr txBox="1">
            <a:spLocks noGrp="1"/>
          </p:cNvSpPr>
          <p:nvPr>
            <p:ph type="title"/>
          </p:nvPr>
        </p:nvSpPr>
        <p:spPr>
          <a:xfrm>
            <a:off x="1066800" y="2911394"/>
            <a:ext cx="10058400" cy="13716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EFEFE"/>
              </a:buClr>
              <a:buSzPts val="4800"/>
              <a:buFont typeface="Century Gothic"/>
              <a:buNone/>
            </a:pPr>
            <a:r>
              <a:rPr lang="en-US"/>
              <a:t>Coordination of System Services</a:t>
            </a:r>
            <a:endParaRPr/>
          </a:p>
        </p:txBody>
      </p:sp>
      <p:sp>
        <p:nvSpPr>
          <p:cNvPr id="347" name="Google Shape;347;p22"/>
          <p:cNvSpPr txBox="1">
            <a:spLocks noGrp="1"/>
          </p:cNvSpPr>
          <p:nvPr>
            <p:ph type="body" idx="1"/>
          </p:nvPr>
        </p:nvSpPr>
        <p:spPr>
          <a:xfrm>
            <a:off x="1066800" y="4165672"/>
            <a:ext cx="10058400" cy="1180500"/>
          </a:xfrm>
          <a:prstGeom prst="rect">
            <a:avLst/>
          </a:prstGeom>
          <a:noFill/>
          <a:ln>
            <a:noFill/>
          </a:ln>
        </p:spPr>
        <p:txBody>
          <a:bodyPr spcFirstLastPara="1" wrap="square" lIns="91425" tIns="45700" rIns="91425" bIns="45700" anchor="t" anchorCtr="0">
            <a:normAutofit/>
          </a:bodyPr>
          <a:lstStyle/>
          <a:p>
            <a:pPr marL="182880" lvl="0" indent="-182880" algn="l" rtl="0">
              <a:lnSpc>
                <a:spcPct val="100000"/>
              </a:lnSpc>
              <a:spcBef>
                <a:spcPts val="0"/>
              </a:spcBef>
              <a:spcAft>
                <a:spcPts val="0"/>
              </a:spcAft>
              <a:buSzPts val="1800"/>
              <a:buChar char="•"/>
            </a:pPr>
            <a:r>
              <a:rPr lang="en-US"/>
              <a:t>Coordinating and implementing a comprehensive system to address the needs of the homeless population and subpopulations and persons experiencing a housing crisis within the CoC</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p24"/>
          <p:cNvSpPr txBox="1">
            <a:spLocks noGrp="1"/>
          </p:cNvSpPr>
          <p:nvPr>
            <p:ph type="title"/>
          </p:nvPr>
        </p:nvSpPr>
        <p:spPr>
          <a:xfrm>
            <a:off x="1066800" y="370569"/>
            <a:ext cx="10058400" cy="13716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EFEFE"/>
              </a:buClr>
              <a:buSzPts val="4800"/>
              <a:buFont typeface="Century Gothic"/>
              <a:buNone/>
            </a:pPr>
            <a:r>
              <a:rPr lang="en-US" sz="3600"/>
              <a:t>ESG Consultation</a:t>
            </a:r>
            <a:endParaRPr sz="3600"/>
          </a:p>
        </p:txBody>
      </p:sp>
      <p:sp>
        <p:nvSpPr>
          <p:cNvPr id="353" name="Google Shape;353;p24"/>
          <p:cNvSpPr txBox="1">
            <a:spLocks noGrp="1"/>
          </p:cNvSpPr>
          <p:nvPr>
            <p:ph type="body" idx="1"/>
          </p:nvPr>
        </p:nvSpPr>
        <p:spPr>
          <a:xfrm>
            <a:off x="1066800" y="1570300"/>
            <a:ext cx="10058400" cy="3346200"/>
          </a:xfrm>
          <a:prstGeom prst="rect">
            <a:avLst/>
          </a:prstGeom>
          <a:noFill/>
          <a:ln>
            <a:noFill/>
          </a:ln>
        </p:spPr>
        <p:txBody>
          <a:bodyPr spcFirstLastPara="1" wrap="square" lIns="91425" tIns="45700" rIns="91425" bIns="45700" anchor="t" anchorCtr="0">
            <a:normAutofit/>
          </a:bodyPr>
          <a:lstStyle/>
          <a:p>
            <a:pPr marL="182880" lvl="0" indent="-182880" algn="l" rtl="0">
              <a:lnSpc>
                <a:spcPct val="100000"/>
              </a:lnSpc>
              <a:spcBef>
                <a:spcPts val="0"/>
              </a:spcBef>
              <a:spcAft>
                <a:spcPts val="0"/>
              </a:spcAft>
              <a:buSzPts val="1800"/>
              <a:buChar char="•"/>
            </a:pPr>
            <a:r>
              <a:rPr lang="en-US" dirty="0"/>
              <a:t>Plan for allocation of ESG program funds</a:t>
            </a:r>
            <a:endParaRPr dirty="0"/>
          </a:p>
          <a:p>
            <a:pPr marL="182880" lvl="0" indent="-182880" algn="l" rtl="0">
              <a:lnSpc>
                <a:spcPct val="100000"/>
              </a:lnSpc>
              <a:spcBef>
                <a:spcPts val="900"/>
              </a:spcBef>
              <a:spcAft>
                <a:spcPts val="0"/>
              </a:spcAft>
              <a:buSzPts val="1800"/>
              <a:buChar char="•"/>
            </a:pPr>
            <a:r>
              <a:rPr lang="en-US" dirty="0"/>
              <a:t>Report on and evaluate performance of ESG recipients/subrecipients</a:t>
            </a:r>
            <a:endParaRPr dirty="0"/>
          </a:p>
          <a:p>
            <a:pPr marL="182880" lvl="0" indent="-182880" algn="l" rtl="0">
              <a:lnSpc>
                <a:spcPct val="100000"/>
              </a:lnSpc>
              <a:spcBef>
                <a:spcPts val="900"/>
              </a:spcBef>
              <a:spcAft>
                <a:spcPts val="0"/>
              </a:spcAft>
              <a:buSzPts val="1800"/>
              <a:buChar char="•"/>
            </a:pPr>
            <a:r>
              <a:rPr lang="en-US" dirty="0"/>
              <a:t>Key Elements of coordination:</a:t>
            </a:r>
            <a:endParaRPr dirty="0"/>
          </a:p>
          <a:p>
            <a:pPr marL="457200" lvl="1" indent="-195580" algn="l" rtl="0">
              <a:lnSpc>
                <a:spcPct val="100000"/>
              </a:lnSpc>
              <a:spcBef>
                <a:spcPts val="500"/>
              </a:spcBef>
              <a:spcAft>
                <a:spcPts val="0"/>
              </a:spcAft>
              <a:buSzPts val="1800"/>
              <a:buChar char="•"/>
            </a:pPr>
            <a:r>
              <a:rPr lang="en-US" sz="1800" dirty="0"/>
              <a:t>Centralized/coordinated assessment</a:t>
            </a:r>
            <a:endParaRPr sz="1800" dirty="0"/>
          </a:p>
          <a:p>
            <a:pPr marL="457200" lvl="1" indent="-195580" algn="l" rtl="0">
              <a:lnSpc>
                <a:spcPct val="100000"/>
              </a:lnSpc>
              <a:spcBef>
                <a:spcPts val="500"/>
              </a:spcBef>
              <a:spcAft>
                <a:spcPts val="0"/>
              </a:spcAft>
              <a:buSzPts val="1800"/>
              <a:buChar char="•"/>
            </a:pPr>
            <a:r>
              <a:rPr lang="en-US" sz="1800" dirty="0"/>
              <a:t>Consolidated Plan homelessness strategy and goals</a:t>
            </a:r>
            <a:endParaRPr sz="1800" dirty="0"/>
          </a:p>
          <a:p>
            <a:pPr marL="457200" lvl="1" indent="-195580" algn="l" rtl="0">
              <a:lnSpc>
                <a:spcPct val="100000"/>
              </a:lnSpc>
              <a:spcBef>
                <a:spcPts val="500"/>
              </a:spcBef>
              <a:spcAft>
                <a:spcPts val="0"/>
              </a:spcAft>
              <a:buSzPts val="1800"/>
              <a:buChar char="•"/>
            </a:pPr>
            <a:r>
              <a:rPr lang="en-US" sz="1800" dirty="0"/>
              <a:t>Allocation of ESG funding</a:t>
            </a:r>
            <a:endParaRPr sz="1800" dirty="0"/>
          </a:p>
          <a:p>
            <a:pPr marL="457200" lvl="1" indent="-195580" algn="l" rtl="0">
              <a:lnSpc>
                <a:spcPct val="100000"/>
              </a:lnSpc>
              <a:spcBef>
                <a:spcPts val="500"/>
              </a:spcBef>
              <a:spcAft>
                <a:spcPts val="0"/>
              </a:spcAft>
              <a:buSzPts val="1800"/>
              <a:buChar char="•"/>
            </a:pPr>
            <a:r>
              <a:rPr lang="en-US" sz="1800" dirty="0"/>
              <a:t>ESG performance standards</a:t>
            </a:r>
            <a:endParaRPr sz="1800" dirty="0"/>
          </a:p>
          <a:p>
            <a:pPr marL="457200" lvl="1" indent="-195580" algn="l" rtl="0">
              <a:lnSpc>
                <a:spcPct val="100000"/>
              </a:lnSpc>
              <a:spcBef>
                <a:spcPts val="500"/>
              </a:spcBef>
              <a:spcAft>
                <a:spcPts val="0"/>
              </a:spcAft>
              <a:buSzPts val="1800"/>
              <a:buChar char="•"/>
            </a:pPr>
            <a:r>
              <a:rPr lang="en-US" sz="1800" dirty="0"/>
              <a:t>ESG subrecipient participation in HMIS</a:t>
            </a:r>
            <a:endParaRPr sz="1800" dirty="0"/>
          </a:p>
          <a:p>
            <a:pPr marL="457200" lvl="1" indent="-195580" algn="l" rtl="0">
              <a:lnSpc>
                <a:spcPct val="100000"/>
              </a:lnSpc>
              <a:spcBef>
                <a:spcPts val="500"/>
              </a:spcBef>
              <a:spcAft>
                <a:spcPts val="0"/>
              </a:spcAft>
              <a:buSzPts val="1800"/>
              <a:buChar char="•"/>
            </a:pPr>
            <a:r>
              <a:rPr lang="en-US" sz="1800" dirty="0"/>
              <a:t>ESG and CoC Program written standards</a:t>
            </a:r>
            <a:endParaRPr sz="1800" dirty="0"/>
          </a:p>
          <a:p>
            <a:pPr marL="182880" lvl="0" indent="-68579" algn="l" rtl="0">
              <a:lnSpc>
                <a:spcPct val="100000"/>
              </a:lnSpc>
              <a:spcBef>
                <a:spcPts val="900"/>
              </a:spcBef>
              <a:spcAft>
                <a:spcPts val="0"/>
              </a:spcAft>
              <a:buSzPts val="1800"/>
              <a:buNone/>
            </a:pPr>
            <a:endParaRPr dirty="0"/>
          </a:p>
          <a:p>
            <a:pPr marL="182880" lvl="0" indent="-68579" algn="l" rtl="0">
              <a:lnSpc>
                <a:spcPct val="100000"/>
              </a:lnSpc>
              <a:spcBef>
                <a:spcPts val="900"/>
              </a:spcBef>
              <a:spcAft>
                <a:spcPts val="0"/>
              </a:spcAft>
              <a:buSzPts val="1800"/>
              <a:buNone/>
            </a:pPr>
            <a:endParaRPr dirty="0"/>
          </a:p>
        </p:txBody>
      </p:sp>
      <p:sp>
        <p:nvSpPr>
          <p:cNvPr id="354" name="Google Shape;354;p24"/>
          <p:cNvSpPr txBox="1">
            <a:spLocks noGrp="1"/>
          </p:cNvSpPr>
          <p:nvPr>
            <p:ph type="title"/>
          </p:nvPr>
        </p:nvSpPr>
        <p:spPr>
          <a:xfrm>
            <a:off x="1066800" y="4430032"/>
            <a:ext cx="10058400" cy="13716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EFEFE"/>
              </a:buClr>
              <a:buSzPts val="4800"/>
              <a:buFont typeface="Century Gothic"/>
              <a:buNone/>
            </a:pPr>
            <a:r>
              <a:rPr lang="en-US" sz="3600" dirty="0"/>
              <a:t>CAPER</a:t>
            </a:r>
            <a:endParaRPr sz="3600" dirty="0"/>
          </a:p>
        </p:txBody>
      </p:sp>
      <p:sp>
        <p:nvSpPr>
          <p:cNvPr id="355" name="Google Shape;355;p24"/>
          <p:cNvSpPr txBox="1">
            <a:spLocks noGrp="1"/>
          </p:cNvSpPr>
          <p:nvPr>
            <p:ph type="body" idx="1"/>
          </p:nvPr>
        </p:nvSpPr>
        <p:spPr>
          <a:xfrm>
            <a:off x="1066800" y="5517916"/>
            <a:ext cx="10058400" cy="803700"/>
          </a:xfrm>
          <a:prstGeom prst="rect">
            <a:avLst/>
          </a:prstGeom>
          <a:noFill/>
          <a:ln>
            <a:noFill/>
          </a:ln>
        </p:spPr>
        <p:txBody>
          <a:bodyPr spcFirstLastPara="1" wrap="square" lIns="91425" tIns="45700" rIns="91425" bIns="45700" anchor="t" anchorCtr="0">
            <a:normAutofit/>
          </a:bodyPr>
          <a:lstStyle/>
          <a:p>
            <a:pPr marL="182880" lvl="0" indent="-182880" algn="l" rtl="0">
              <a:spcBef>
                <a:spcPts val="0"/>
              </a:spcBef>
              <a:spcAft>
                <a:spcPts val="0"/>
              </a:spcAft>
              <a:buSzPts val="1800"/>
              <a:buChar char="•"/>
            </a:pPr>
            <a:r>
              <a:rPr lang="en-US" dirty="0"/>
              <a:t>ESG Consolidated Annual Performance &amp; Evaluation Report (CAPER)</a:t>
            </a:r>
            <a:endParaRPr dirty="0"/>
          </a:p>
          <a:p>
            <a:pPr marL="182880" lvl="0" indent="-182880" algn="l" rtl="0">
              <a:lnSpc>
                <a:spcPct val="100000"/>
              </a:lnSpc>
              <a:spcBef>
                <a:spcPts val="0"/>
              </a:spcBef>
              <a:spcAft>
                <a:spcPts val="0"/>
              </a:spcAft>
              <a:buSzPts val="1800"/>
              <a:buChar char="•"/>
            </a:pPr>
            <a:r>
              <a:rPr lang="en-US" dirty="0"/>
              <a:t>Provide the information required to complete the Consolidated Plan(s) within the CoC</a:t>
            </a:r>
            <a:endParaRP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1C70AE7-F263-3806-1CA2-012EBD5A5251}"/>
              </a:ext>
            </a:extLst>
          </p:cNvPr>
          <p:cNvSpPr>
            <a:spLocks noGrp="1"/>
          </p:cNvSpPr>
          <p:nvPr>
            <p:ph type="body" idx="1"/>
          </p:nvPr>
        </p:nvSpPr>
        <p:spPr/>
        <p:txBody>
          <a:bodyPr>
            <a:normAutofit/>
          </a:bodyPr>
          <a:lstStyle/>
          <a:p>
            <a:pPr marL="107950" indent="0">
              <a:buNone/>
            </a:pPr>
            <a:r>
              <a:rPr lang="en-US" sz="6000" dirty="0"/>
              <a:t>Data Management</a:t>
            </a:r>
          </a:p>
        </p:txBody>
      </p:sp>
    </p:spTree>
    <p:extLst>
      <p:ext uri="{BB962C8B-B14F-4D97-AF65-F5344CB8AC3E}">
        <p14:creationId xmlns:p14="http://schemas.microsoft.com/office/powerpoint/2010/main" val="14319320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p28"/>
          <p:cNvSpPr txBox="1">
            <a:spLocks noGrp="1"/>
          </p:cNvSpPr>
          <p:nvPr>
            <p:ph type="title"/>
          </p:nvPr>
        </p:nvSpPr>
        <p:spPr>
          <a:xfrm>
            <a:off x="1066800" y="436344"/>
            <a:ext cx="10058400" cy="13716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FEFEFE"/>
              </a:buClr>
              <a:buSzPct val="100000"/>
              <a:buFont typeface="Century Gothic"/>
              <a:buNone/>
            </a:pPr>
            <a:r>
              <a:rPr lang="en-US"/>
              <a:t>Homeless Management Information System (HMIS)</a:t>
            </a:r>
            <a:endParaRPr/>
          </a:p>
        </p:txBody>
      </p:sp>
      <p:sp>
        <p:nvSpPr>
          <p:cNvPr id="366" name="Google Shape;366;p28"/>
          <p:cNvSpPr txBox="1">
            <a:spLocks noGrp="1"/>
          </p:cNvSpPr>
          <p:nvPr>
            <p:ph type="body" idx="1"/>
          </p:nvPr>
        </p:nvSpPr>
        <p:spPr>
          <a:xfrm>
            <a:off x="379300" y="1807950"/>
            <a:ext cx="8146200" cy="1506750"/>
          </a:xfrm>
          <a:prstGeom prst="rect">
            <a:avLst/>
          </a:prstGeom>
          <a:noFill/>
          <a:ln>
            <a:noFill/>
          </a:ln>
        </p:spPr>
        <p:txBody>
          <a:bodyPr spcFirstLastPara="1" wrap="square" lIns="91425" tIns="45700" rIns="91425" bIns="45700" anchor="t" anchorCtr="0">
            <a:noAutofit/>
          </a:bodyPr>
          <a:lstStyle/>
          <a:p>
            <a:pPr marL="398780">
              <a:spcBef>
                <a:spcPts val="0"/>
              </a:spcBef>
              <a:buSzPts val="2000"/>
            </a:pPr>
            <a:r>
              <a:rPr lang="en-US" sz="2000" dirty="0"/>
              <a:t>HMIS is a computer database used to collect client and project information. </a:t>
            </a:r>
          </a:p>
          <a:p>
            <a:pPr marL="855980" lvl="1">
              <a:spcBef>
                <a:spcPts val="0"/>
              </a:spcBef>
              <a:buSzPts val="2000"/>
            </a:pPr>
            <a:r>
              <a:rPr lang="en-US" dirty="0"/>
              <a:t>Aggregated HMIS data is used for data analysis across the entire system of services and should be used to make decisions about resource allocation, assess program and project performance, and set policy.</a:t>
            </a:r>
            <a:endParaRPr dirty="0"/>
          </a:p>
        </p:txBody>
      </p:sp>
      <p:pic>
        <p:nvPicPr>
          <p:cNvPr id="367" name="Google Shape;367;p28"/>
          <p:cNvPicPr preferRelativeResize="0"/>
          <p:nvPr/>
        </p:nvPicPr>
        <p:blipFill>
          <a:blip r:embed="rId3">
            <a:alphaModFix/>
          </a:blip>
          <a:stretch>
            <a:fillRect/>
          </a:stretch>
        </p:blipFill>
        <p:spPr>
          <a:xfrm>
            <a:off x="8525500" y="1263587"/>
            <a:ext cx="2904825" cy="1634350"/>
          </a:xfrm>
          <a:prstGeom prst="rect">
            <a:avLst/>
          </a:prstGeom>
          <a:noFill/>
          <a:ln>
            <a:noFill/>
          </a:ln>
        </p:spPr>
      </p:pic>
      <p:sp>
        <p:nvSpPr>
          <p:cNvPr id="4" name="Google Shape;366;p28">
            <a:extLst>
              <a:ext uri="{FF2B5EF4-FFF2-40B4-BE49-F238E27FC236}">
                <a16:creationId xmlns:a16="http://schemas.microsoft.com/office/drawing/2014/main" id="{94E104C0-0BC3-52F2-8BF6-6952BAFE0639}"/>
              </a:ext>
            </a:extLst>
          </p:cNvPr>
          <p:cNvSpPr txBox="1">
            <a:spLocks/>
          </p:cNvSpPr>
          <p:nvPr/>
        </p:nvSpPr>
        <p:spPr>
          <a:xfrm>
            <a:off x="379300" y="3205617"/>
            <a:ext cx="11051025" cy="43461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900"/>
              </a:spcBef>
              <a:spcAft>
                <a:spcPts val="0"/>
              </a:spcAft>
              <a:buClr>
                <a:schemeClr val="lt2"/>
              </a:buClr>
              <a:buSzPts val="1800"/>
              <a:buFont typeface="Arial"/>
              <a:buChar char="•"/>
              <a:defRPr sz="1800" b="0" i="0" u="none" strike="noStrike" cap="none">
                <a:solidFill>
                  <a:schemeClr val="lt1"/>
                </a:solidFill>
                <a:latin typeface="Century Gothic"/>
                <a:ea typeface="Century Gothic"/>
                <a:cs typeface="Century Gothic"/>
                <a:sym typeface="Century Gothic"/>
              </a:defRPr>
            </a:lvl1pPr>
            <a:lvl2pPr marL="914400" marR="0" lvl="1" indent="-342900" algn="l" rtl="0">
              <a:lnSpc>
                <a:spcPct val="100000"/>
              </a:lnSpc>
              <a:spcBef>
                <a:spcPts val="500"/>
              </a:spcBef>
              <a:spcAft>
                <a:spcPts val="0"/>
              </a:spcAft>
              <a:buClr>
                <a:schemeClr val="lt2"/>
              </a:buClr>
              <a:buSzPts val="1800"/>
              <a:buFont typeface="Arial"/>
              <a:buChar char="•"/>
              <a:defRPr sz="1600" b="0" i="0" u="none" strike="noStrike" cap="none">
                <a:solidFill>
                  <a:schemeClr val="lt1"/>
                </a:solidFill>
                <a:latin typeface="Century Gothic"/>
                <a:ea typeface="Century Gothic"/>
                <a:cs typeface="Century Gothic"/>
                <a:sym typeface="Century Gothic"/>
              </a:defRPr>
            </a:lvl2pPr>
            <a:lvl3pPr marL="1371600" marR="0" lvl="2" indent="-342900" algn="l" rtl="0">
              <a:lnSpc>
                <a:spcPct val="100000"/>
              </a:lnSpc>
              <a:spcBef>
                <a:spcPts val="500"/>
              </a:spcBef>
              <a:spcAft>
                <a:spcPts val="0"/>
              </a:spcAft>
              <a:buClr>
                <a:schemeClr val="lt2"/>
              </a:buClr>
              <a:buSzPts val="1800"/>
              <a:buFont typeface="Arial"/>
              <a:buChar char="•"/>
              <a:defRPr sz="1400" b="0" i="0" u="none" strike="noStrike" cap="none">
                <a:solidFill>
                  <a:schemeClr val="lt1"/>
                </a:solidFill>
                <a:latin typeface="Century Gothic"/>
                <a:ea typeface="Century Gothic"/>
                <a:cs typeface="Century Gothic"/>
                <a:sym typeface="Century Gothic"/>
              </a:defRPr>
            </a:lvl3pPr>
            <a:lvl4pPr marL="1828800" marR="0" lvl="3" indent="-342900" algn="l" rtl="0">
              <a:lnSpc>
                <a:spcPct val="100000"/>
              </a:lnSpc>
              <a:spcBef>
                <a:spcPts val="500"/>
              </a:spcBef>
              <a:spcAft>
                <a:spcPts val="0"/>
              </a:spcAft>
              <a:buClr>
                <a:schemeClr val="lt2"/>
              </a:buClr>
              <a:buSzPts val="1800"/>
              <a:buFont typeface="Arial"/>
              <a:buChar char="•"/>
              <a:defRPr sz="1400" b="0" i="0" u="none" strike="noStrike" cap="none">
                <a:solidFill>
                  <a:schemeClr val="lt1"/>
                </a:solidFill>
                <a:latin typeface="Century Gothic"/>
                <a:ea typeface="Century Gothic"/>
                <a:cs typeface="Century Gothic"/>
                <a:sym typeface="Century Gothic"/>
              </a:defRPr>
            </a:lvl4pPr>
            <a:lvl5pPr marL="2286000" marR="0" lvl="4" indent="-342900" algn="l" rtl="0">
              <a:lnSpc>
                <a:spcPct val="100000"/>
              </a:lnSpc>
              <a:spcBef>
                <a:spcPts val="500"/>
              </a:spcBef>
              <a:spcAft>
                <a:spcPts val="0"/>
              </a:spcAft>
              <a:buClr>
                <a:schemeClr val="lt2"/>
              </a:buClr>
              <a:buSzPts val="1800"/>
              <a:buFont typeface="Arial"/>
              <a:buChar char="•"/>
              <a:defRPr sz="1400" b="0" i="0" u="none" strike="noStrike" cap="none">
                <a:solidFill>
                  <a:schemeClr val="lt1"/>
                </a:solidFill>
                <a:latin typeface="Century Gothic"/>
                <a:ea typeface="Century Gothic"/>
                <a:cs typeface="Century Gothic"/>
                <a:sym typeface="Century Gothic"/>
              </a:defRPr>
            </a:lvl5pPr>
            <a:lvl6pPr marL="2743200" marR="0" lvl="5" indent="-342900" algn="l" rtl="0">
              <a:lnSpc>
                <a:spcPct val="100000"/>
              </a:lnSpc>
              <a:spcBef>
                <a:spcPts val="500"/>
              </a:spcBef>
              <a:spcAft>
                <a:spcPts val="0"/>
              </a:spcAft>
              <a:buClr>
                <a:schemeClr val="lt2"/>
              </a:buClr>
              <a:buSzPts val="1800"/>
              <a:buFont typeface="Arial"/>
              <a:buChar char="•"/>
              <a:defRPr sz="1400" b="0" i="0" u="none" strike="noStrike" cap="none">
                <a:solidFill>
                  <a:schemeClr val="lt1"/>
                </a:solidFill>
                <a:latin typeface="Century Gothic"/>
                <a:ea typeface="Century Gothic"/>
                <a:cs typeface="Century Gothic"/>
                <a:sym typeface="Century Gothic"/>
              </a:defRPr>
            </a:lvl6pPr>
            <a:lvl7pPr marL="3200400" marR="0" lvl="6" indent="-342900" algn="l" rtl="0">
              <a:lnSpc>
                <a:spcPct val="100000"/>
              </a:lnSpc>
              <a:spcBef>
                <a:spcPts val="500"/>
              </a:spcBef>
              <a:spcAft>
                <a:spcPts val="0"/>
              </a:spcAft>
              <a:buClr>
                <a:schemeClr val="lt2"/>
              </a:buClr>
              <a:buSzPts val="1800"/>
              <a:buFont typeface="Arial"/>
              <a:buChar char="•"/>
              <a:defRPr sz="1400" b="0" i="0" u="none" strike="noStrike" cap="none">
                <a:solidFill>
                  <a:schemeClr val="lt1"/>
                </a:solidFill>
                <a:latin typeface="Century Gothic"/>
                <a:ea typeface="Century Gothic"/>
                <a:cs typeface="Century Gothic"/>
                <a:sym typeface="Century Gothic"/>
              </a:defRPr>
            </a:lvl7pPr>
            <a:lvl8pPr marL="3657600" marR="0" lvl="7" indent="-342900" algn="l" rtl="0">
              <a:lnSpc>
                <a:spcPct val="100000"/>
              </a:lnSpc>
              <a:spcBef>
                <a:spcPts val="500"/>
              </a:spcBef>
              <a:spcAft>
                <a:spcPts val="0"/>
              </a:spcAft>
              <a:buClr>
                <a:schemeClr val="lt2"/>
              </a:buClr>
              <a:buSzPts val="1800"/>
              <a:buFont typeface="Arial"/>
              <a:buChar char="•"/>
              <a:defRPr sz="1400" b="0" i="0" u="none" strike="noStrike" cap="none">
                <a:solidFill>
                  <a:schemeClr val="lt1"/>
                </a:solidFill>
                <a:latin typeface="Century Gothic"/>
                <a:ea typeface="Century Gothic"/>
                <a:cs typeface="Century Gothic"/>
                <a:sym typeface="Century Gothic"/>
              </a:defRPr>
            </a:lvl8pPr>
            <a:lvl9pPr marL="4114800" marR="0" lvl="8" indent="-342900" algn="l" rtl="0">
              <a:lnSpc>
                <a:spcPct val="100000"/>
              </a:lnSpc>
              <a:spcBef>
                <a:spcPts val="500"/>
              </a:spcBef>
              <a:spcAft>
                <a:spcPts val="0"/>
              </a:spcAft>
              <a:buClr>
                <a:schemeClr val="lt2"/>
              </a:buClr>
              <a:buSzPts val="1800"/>
              <a:buFont typeface="Arial"/>
              <a:buChar char="•"/>
              <a:defRPr sz="1400" b="0" i="0" u="none" strike="noStrike" cap="none">
                <a:solidFill>
                  <a:schemeClr val="lt1"/>
                </a:solidFill>
                <a:latin typeface="Century Gothic"/>
                <a:ea typeface="Century Gothic"/>
                <a:cs typeface="Century Gothic"/>
                <a:sym typeface="Century Gothic"/>
              </a:defRPr>
            </a:lvl9pPr>
          </a:lstStyle>
          <a:p>
            <a:pPr marL="398780">
              <a:buClr>
                <a:schemeClr val="lt1"/>
              </a:buClr>
              <a:buSzPts val="2000"/>
            </a:pPr>
            <a:r>
              <a:rPr lang="en-US" sz="2000" dirty="0"/>
              <a:t>Each CoC must designate: </a:t>
            </a:r>
          </a:p>
          <a:p>
            <a:pPr marL="855980" lvl="1">
              <a:buClr>
                <a:schemeClr val="lt1"/>
              </a:buClr>
              <a:buSzPts val="2000"/>
            </a:pPr>
            <a:r>
              <a:rPr lang="en-US" sz="1800" dirty="0"/>
              <a:t>A single HMIS system for geographic area. The HMIS software must comply with HUD's data collection, management, and reporting standards.</a:t>
            </a:r>
          </a:p>
          <a:p>
            <a:pPr marL="855980" lvl="1">
              <a:buClr>
                <a:schemeClr val="lt1"/>
              </a:buClr>
              <a:buSzPts val="2000"/>
            </a:pPr>
            <a:r>
              <a:rPr lang="en-US" sz="2000" dirty="0"/>
              <a:t>An HMIS lead. </a:t>
            </a:r>
          </a:p>
          <a:p>
            <a:pPr marL="1313180" lvl="2">
              <a:buClr>
                <a:schemeClr val="lt1"/>
              </a:buClr>
              <a:buSzPts val="2000"/>
            </a:pPr>
            <a:r>
              <a:rPr lang="en-US" sz="1600" dirty="0"/>
              <a:t>Single eligible applicant to manage the HMIS</a:t>
            </a:r>
          </a:p>
          <a:p>
            <a:pPr marL="1313180" lvl="2">
              <a:buClr>
                <a:schemeClr val="lt1"/>
              </a:buClr>
              <a:buSzPts val="2000"/>
            </a:pPr>
            <a:r>
              <a:rPr lang="en-US" sz="1600" dirty="0"/>
              <a:t>Must be formalized through a written agreement</a:t>
            </a:r>
          </a:p>
          <a:p>
            <a:pPr marL="1313180" lvl="2">
              <a:buClr>
                <a:schemeClr val="lt1"/>
              </a:buClr>
              <a:buSzPts val="2000"/>
            </a:pPr>
            <a:r>
              <a:rPr lang="en-US" sz="1600" dirty="0"/>
              <a:t>Only HMIS Leads may use grant funds for an HMIS component</a:t>
            </a:r>
          </a:p>
          <a:p>
            <a:pPr marL="398780">
              <a:buClr>
                <a:schemeClr val="lt1"/>
              </a:buClr>
              <a:buSzPts val="2000"/>
            </a:pPr>
            <a:r>
              <a:rPr lang="en-US" sz="2000" dirty="0"/>
              <a:t>The CoC is ultimately responsible for the HMIS and must ensure the Lead is meeting HUD requirements.</a:t>
            </a:r>
            <a:endParaRPr lang="en-US" sz="2000" dirty="0">
              <a:solidFill>
                <a:srgbClr val="FEFEFE"/>
              </a:solidFill>
            </a:endParaRPr>
          </a:p>
          <a:p>
            <a:pPr marL="746125" lvl="2" indent="0">
              <a:buSzPts val="2000"/>
              <a:buFont typeface="Arial"/>
              <a:buNone/>
            </a:pPr>
            <a:endParaRPr lang="en-US" sz="2000" dirty="0"/>
          </a:p>
          <a:p>
            <a:pPr marL="182880" indent="-68579">
              <a:buFont typeface="Arial"/>
              <a:buNone/>
            </a:pPr>
            <a:endParaRPr lang="en-US" sz="20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p32"/>
          <p:cNvSpPr txBox="1">
            <a:spLocks noGrp="1"/>
          </p:cNvSpPr>
          <p:nvPr>
            <p:ph type="title"/>
          </p:nvPr>
        </p:nvSpPr>
        <p:spPr>
          <a:xfrm>
            <a:off x="963675" y="404944"/>
            <a:ext cx="10058400" cy="13716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FEFEFE"/>
              </a:buClr>
              <a:buSzPct val="100000"/>
              <a:buFont typeface="Century Gothic"/>
              <a:buNone/>
            </a:pPr>
            <a:r>
              <a:rPr lang="en-US"/>
              <a:t>HMIS Participation and Compliance</a:t>
            </a:r>
            <a:endParaRPr/>
          </a:p>
        </p:txBody>
      </p:sp>
      <p:sp>
        <p:nvSpPr>
          <p:cNvPr id="385" name="Google Shape;385;p32"/>
          <p:cNvSpPr txBox="1">
            <a:spLocks noGrp="1"/>
          </p:cNvSpPr>
          <p:nvPr>
            <p:ph type="body" idx="1"/>
          </p:nvPr>
        </p:nvSpPr>
        <p:spPr>
          <a:xfrm>
            <a:off x="478975" y="1776550"/>
            <a:ext cx="8421300" cy="3931800"/>
          </a:xfrm>
          <a:prstGeom prst="rect">
            <a:avLst/>
          </a:prstGeom>
          <a:noFill/>
          <a:ln>
            <a:noFill/>
          </a:ln>
        </p:spPr>
        <p:txBody>
          <a:bodyPr spcFirstLastPara="1" wrap="square" lIns="91425" tIns="45700" rIns="91425" bIns="45700" anchor="t" anchorCtr="0">
            <a:normAutofit fontScale="70000" lnSpcReduction="20000"/>
          </a:bodyPr>
          <a:lstStyle/>
          <a:p>
            <a:pPr marL="497840" indent="-457200">
              <a:buSzPct val="100000"/>
            </a:pPr>
            <a:r>
              <a:rPr lang="en-US" sz="3200" dirty="0"/>
              <a:t>The CoC is responsible for reviewing, revising, and approving a privacy plan, security plan, and data quality plan for the HMIS and ensuring consistent participation of recipients and subrecipients in the HMIS.</a:t>
            </a:r>
            <a:endParaRPr sz="3200" dirty="0"/>
          </a:p>
          <a:p>
            <a:pPr marL="497840" indent="-457200">
              <a:buSzPct val="100000"/>
            </a:pPr>
            <a:r>
              <a:rPr lang="en-US" sz="3200" dirty="0"/>
              <a:t>The CoC and the HMIS Lead work together to establish, support, and manage the HMIS in a manner that meets HUD’s standards for data quality, privacy, and security;</a:t>
            </a:r>
            <a:endParaRPr sz="3200" dirty="0"/>
          </a:p>
          <a:p>
            <a:pPr marL="497840" indent="-457200">
              <a:buSzPct val="100000"/>
            </a:pPr>
            <a:r>
              <a:rPr lang="en-US" sz="3200" dirty="0"/>
              <a:t>HMIS Lead develops &amp; monitors Policies and Procedures for organizations participating in HMIS</a:t>
            </a:r>
            <a:endParaRPr sz="3200" dirty="0"/>
          </a:p>
          <a:p>
            <a:pPr marL="497840" indent="-457200">
              <a:buSzPct val="100000"/>
            </a:pPr>
            <a:r>
              <a:rPr lang="en-US" sz="3200" dirty="0"/>
              <a:t>The Lead enters into written HMIS End User agreements with each organization that participates in and contributes data to the HMIS</a:t>
            </a:r>
            <a:endParaRPr sz="3200" dirty="0"/>
          </a:p>
        </p:txBody>
      </p:sp>
      <p:pic>
        <p:nvPicPr>
          <p:cNvPr id="386" name="Google Shape;386;p32"/>
          <p:cNvPicPr preferRelativeResize="0"/>
          <p:nvPr/>
        </p:nvPicPr>
        <p:blipFill>
          <a:blip r:embed="rId3">
            <a:alphaModFix/>
          </a:blip>
          <a:stretch>
            <a:fillRect/>
          </a:stretch>
        </p:blipFill>
        <p:spPr>
          <a:xfrm>
            <a:off x="8900275" y="2530350"/>
            <a:ext cx="2787924" cy="1864421"/>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Google Shape;391;p30"/>
          <p:cNvSpPr txBox="1">
            <a:spLocks noGrp="1"/>
          </p:cNvSpPr>
          <p:nvPr>
            <p:ph type="title"/>
          </p:nvPr>
        </p:nvSpPr>
        <p:spPr>
          <a:xfrm>
            <a:off x="1066800" y="422119"/>
            <a:ext cx="10058400" cy="13716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EFEFE"/>
              </a:buClr>
              <a:buSzPts val="4800"/>
              <a:buFont typeface="Century Gothic"/>
              <a:buNone/>
            </a:pPr>
            <a:r>
              <a:rPr lang="en-US"/>
              <a:t>Federal Reporting Requirements</a:t>
            </a:r>
            <a:endParaRPr/>
          </a:p>
        </p:txBody>
      </p:sp>
      <p:sp>
        <p:nvSpPr>
          <p:cNvPr id="392" name="Google Shape;392;p30"/>
          <p:cNvSpPr txBox="1">
            <a:spLocks noGrp="1"/>
          </p:cNvSpPr>
          <p:nvPr>
            <p:ph type="body" idx="1"/>
          </p:nvPr>
        </p:nvSpPr>
        <p:spPr>
          <a:xfrm>
            <a:off x="1066800" y="1582100"/>
            <a:ext cx="10058400" cy="4829700"/>
          </a:xfrm>
          <a:prstGeom prst="rect">
            <a:avLst/>
          </a:prstGeom>
          <a:noFill/>
          <a:ln>
            <a:noFill/>
          </a:ln>
        </p:spPr>
        <p:txBody>
          <a:bodyPr spcFirstLastPara="1" wrap="square" lIns="91425" tIns="45700" rIns="91425" bIns="45700" anchor="t" anchorCtr="0">
            <a:normAutofit/>
          </a:bodyPr>
          <a:lstStyle/>
          <a:p>
            <a:pPr marL="182880" lvl="0" indent="-182880" algn="l" rtl="0">
              <a:lnSpc>
                <a:spcPct val="100000"/>
              </a:lnSpc>
              <a:spcBef>
                <a:spcPts val="0"/>
              </a:spcBef>
              <a:spcAft>
                <a:spcPts val="0"/>
              </a:spcAft>
              <a:buSzPts val="1800"/>
              <a:buChar char="•"/>
            </a:pPr>
            <a:r>
              <a:rPr lang="en-US"/>
              <a:t>SPM - System Performance Measures</a:t>
            </a:r>
            <a:endParaRPr/>
          </a:p>
          <a:p>
            <a:pPr marL="457200" lvl="1" indent="-182880" algn="l" rtl="0">
              <a:lnSpc>
                <a:spcPct val="100000"/>
              </a:lnSpc>
              <a:spcBef>
                <a:spcPts val="0"/>
              </a:spcBef>
              <a:spcAft>
                <a:spcPts val="0"/>
              </a:spcAft>
              <a:buSzPts val="1800"/>
              <a:buChar char="•"/>
            </a:pPr>
            <a:r>
              <a:rPr lang="en-US"/>
              <a:t>HUD developed seven system-level performance measures to help communities gauge their progress in preventing and ending homelessness. The purpose of these measures is to provide a more complete picture of how well a community is preventing and ending homelessness.</a:t>
            </a:r>
            <a:endParaRPr/>
          </a:p>
          <a:p>
            <a:pPr marL="182880" lvl="0" indent="-182880" algn="l" rtl="0">
              <a:lnSpc>
                <a:spcPct val="100000"/>
              </a:lnSpc>
              <a:spcBef>
                <a:spcPts val="0"/>
              </a:spcBef>
              <a:spcAft>
                <a:spcPts val="0"/>
              </a:spcAft>
              <a:buSzPts val="1800"/>
              <a:buChar char="•"/>
            </a:pPr>
            <a:r>
              <a:rPr lang="en-US"/>
              <a:t>LSA - Longitudinal Systems Analysis </a:t>
            </a:r>
            <a:endParaRPr/>
          </a:p>
          <a:p>
            <a:pPr marL="457200" lvl="1" indent="-182880" algn="l" rtl="0">
              <a:lnSpc>
                <a:spcPct val="100000"/>
              </a:lnSpc>
              <a:spcBef>
                <a:spcPts val="0"/>
              </a:spcBef>
              <a:spcAft>
                <a:spcPts val="0"/>
              </a:spcAft>
              <a:buSzPts val="1800"/>
              <a:buChar char="•"/>
            </a:pPr>
            <a:r>
              <a:rPr lang="en-US"/>
              <a:t>The LSA report provides HUD and CoCs with critical information about how people experiencing homelessness use their system of care.  The data contains community-level information on people and households served by continuum projects over the course of one year.</a:t>
            </a:r>
            <a:endParaRPr/>
          </a:p>
          <a:p>
            <a:pPr marL="182880" lvl="0" indent="-182880" algn="l" rtl="0">
              <a:lnSpc>
                <a:spcPct val="100000"/>
              </a:lnSpc>
              <a:spcBef>
                <a:spcPts val="900"/>
              </a:spcBef>
              <a:spcAft>
                <a:spcPts val="0"/>
              </a:spcAft>
              <a:buSzPts val="1800"/>
              <a:buChar char="•"/>
            </a:pPr>
            <a:r>
              <a:rPr lang="en-US"/>
              <a:t>PIT - Point-in-Time Count</a:t>
            </a:r>
            <a:endParaRPr/>
          </a:p>
          <a:p>
            <a:pPr marL="457200" lvl="1" indent="-170180" algn="l" rtl="0">
              <a:lnSpc>
                <a:spcPct val="100000"/>
              </a:lnSpc>
              <a:spcBef>
                <a:spcPts val="900"/>
              </a:spcBef>
              <a:spcAft>
                <a:spcPts val="0"/>
              </a:spcAft>
              <a:buClr>
                <a:schemeClr val="lt1"/>
              </a:buClr>
              <a:buSzPts val="1600"/>
              <a:buFont typeface="Century Gothic"/>
              <a:buChar char="•"/>
            </a:pPr>
            <a:r>
              <a:rPr lang="en-US"/>
              <a:t>The Point-in-Time (PIT) count is a count of sheltered and unsheltered people experiencing homelessness on a single night in January.</a:t>
            </a:r>
            <a:endParaRPr/>
          </a:p>
          <a:p>
            <a:pPr marL="182880" lvl="0" indent="-182880" algn="l" rtl="0">
              <a:lnSpc>
                <a:spcPct val="100000"/>
              </a:lnSpc>
              <a:spcBef>
                <a:spcPts val="900"/>
              </a:spcBef>
              <a:spcAft>
                <a:spcPts val="0"/>
              </a:spcAft>
              <a:buSzPts val="1800"/>
              <a:buChar char="•"/>
            </a:pPr>
            <a:r>
              <a:rPr lang="en-US"/>
              <a:t>HIC - Housing Inventory Count</a:t>
            </a:r>
            <a:endParaRPr/>
          </a:p>
          <a:p>
            <a:pPr marL="457200" lvl="1" indent="-170180" algn="l" rtl="0">
              <a:lnSpc>
                <a:spcPct val="100000"/>
              </a:lnSpc>
              <a:spcBef>
                <a:spcPts val="900"/>
              </a:spcBef>
              <a:spcAft>
                <a:spcPts val="0"/>
              </a:spcAft>
              <a:buClr>
                <a:schemeClr val="lt1"/>
              </a:buClr>
              <a:buSzPts val="1600"/>
              <a:buFont typeface="Century Gothic"/>
              <a:buChar char="•"/>
            </a:pPr>
            <a:r>
              <a:rPr lang="en-US"/>
              <a:t>The Housing Inventory Count (HIC) is a point-in-time inventory of provider programs within a Continuum of Care that provide beds and units dedicated to serve people experiencing homelessness categorized by five Program Types: Emergency Shelter; Transitional Housing; Rapid Re-housing; Safe Haven; and Permanent Supportive Housing.</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438" name="Google Shape;438;p80"/>
          <p:cNvSpPr txBox="1">
            <a:spLocks noGrp="1"/>
          </p:cNvSpPr>
          <p:nvPr>
            <p:ph type="title"/>
          </p:nvPr>
        </p:nvSpPr>
        <p:spPr>
          <a:xfrm>
            <a:off x="1066800" y="642594"/>
            <a:ext cx="10058400" cy="13716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EFEFE"/>
              </a:buClr>
              <a:buSzPts val="4800"/>
              <a:buFont typeface="Century Gothic"/>
              <a:buNone/>
            </a:pPr>
            <a:r>
              <a:rPr lang="en-US" dirty="0"/>
              <a:t>Questions Submitted in Advance</a:t>
            </a:r>
            <a:endParaRPr dirty="0"/>
          </a:p>
        </p:txBody>
      </p:sp>
      <p:sp>
        <p:nvSpPr>
          <p:cNvPr id="439" name="Google Shape;439;p80"/>
          <p:cNvSpPr txBox="1">
            <a:spLocks noGrp="1"/>
          </p:cNvSpPr>
          <p:nvPr>
            <p:ph type="body" idx="1"/>
          </p:nvPr>
        </p:nvSpPr>
        <p:spPr>
          <a:xfrm>
            <a:off x="1066799" y="1862500"/>
            <a:ext cx="9605963" cy="3931800"/>
          </a:xfrm>
          <a:prstGeom prst="rect">
            <a:avLst/>
          </a:prstGeom>
          <a:noFill/>
          <a:ln>
            <a:noFill/>
          </a:ln>
        </p:spPr>
        <p:txBody>
          <a:bodyPr spcFirstLastPara="1" wrap="square" lIns="91425" tIns="45700" rIns="91425" bIns="45700" anchor="t" anchorCtr="0">
            <a:noAutofit/>
          </a:bodyPr>
          <a:lstStyle/>
          <a:p>
            <a:pPr marL="182880" lvl="0" indent="-182880" algn="l" rtl="0">
              <a:lnSpc>
                <a:spcPct val="100000"/>
              </a:lnSpc>
              <a:spcBef>
                <a:spcPts val="0"/>
              </a:spcBef>
              <a:spcAft>
                <a:spcPts val="0"/>
              </a:spcAft>
              <a:buSzPts val="2400"/>
              <a:buChar char="•"/>
            </a:pPr>
            <a:r>
              <a:rPr lang="en-US" sz="2400" dirty="0"/>
              <a:t>CoC Structure</a:t>
            </a:r>
          </a:p>
          <a:p>
            <a:pPr marL="640080" lvl="1" indent="-182880">
              <a:spcBef>
                <a:spcPts val="0"/>
              </a:spcBef>
              <a:buSzPts val="2400"/>
            </a:pPr>
            <a:r>
              <a:rPr lang="en-US" sz="2200" dirty="0"/>
              <a:t>What is the process to set up a CoC?</a:t>
            </a:r>
          </a:p>
          <a:p>
            <a:pPr marL="640080" lvl="1" indent="-182880">
              <a:spcBef>
                <a:spcPts val="0"/>
              </a:spcBef>
              <a:buSzPts val="2400"/>
            </a:pPr>
            <a:r>
              <a:rPr lang="en-US" sz="2200" dirty="0"/>
              <a:t>How is a lead agency selected and what are their roles and responsibilities? </a:t>
            </a:r>
          </a:p>
          <a:p>
            <a:pPr marL="640080" lvl="1" indent="-182880">
              <a:spcBef>
                <a:spcPts val="0"/>
              </a:spcBef>
              <a:buSzPts val="2400"/>
            </a:pPr>
            <a:r>
              <a:rPr lang="en-US" sz="2200" dirty="0"/>
              <a:t>Do we need an Advisory Board? What is the difference between an Advisory Board and an Executive Board?</a:t>
            </a:r>
          </a:p>
          <a:p>
            <a:pPr marL="640080" lvl="1" indent="-182880">
              <a:spcBef>
                <a:spcPts val="0"/>
              </a:spcBef>
              <a:buSzPts val="2400"/>
            </a:pPr>
            <a:r>
              <a:rPr lang="en-US" sz="2200" dirty="0"/>
              <a:t>Are there different ways to set up a CoC?</a:t>
            </a:r>
          </a:p>
          <a:p>
            <a:pPr marL="182880" indent="-182880">
              <a:spcBef>
                <a:spcPts val="0"/>
              </a:spcBef>
              <a:buSzPts val="2400"/>
            </a:pPr>
            <a:r>
              <a:rPr lang="en-US" sz="2400" dirty="0"/>
              <a:t>Funding</a:t>
            </a:r>
          </a:p>
          <a:p>
            <a:pPr marL="640080" lvl="1" indent="-182880">
              <a:spcBef>
                <a:spcPts val="0"/>
              </a:spcBef>
              <a:buSzPts val="2400"/>
            </a:pPr>
            <a:r>
              <a:rPr lang="en-US" sz="2200" dirty="0"/>
              <a:t>What funding sources is a CoC/CoC Board responsible for?</a:t>
            </a:r>
          </a:p>
          <a:p>
            <a:pPr marL="640080" lvl="1" indent="-182880">
              <a:spcBef>
                <a:spcPts val="0"/>
              </a:spcBef>
              <a:buSzPts val="2400"/>
            </a:pPr>
            <a:r>
              <a:rPr lang="en-US" sz="2200" dirty="0"/>
              <a:t>Should the CoC’s Performance Review monitor/evaluate state-funded programs?</a:t>
            </a:r>
          </a:p>
          <a:p>
            <a:pPr marL="640080" lvl="1" indent="-182880">
              <a:spcBef>
                <a:spcPts val="0"/>
              </a:spcBef>
              <a:buSzPts val="2400"/>
            </a:pPr>
            <a:r>
              <a:rPr lang="en-US" sz="2200" dirty="0"/>
              <a:t>How should funding be managed?</a:t>
            </a:r>
          </a:p>
        </p:txBody>
      </p:sp>
    </p:spTree>
    <p:extLst>
      <p:ext uri="{BB962C8B-B14F-4D97-AF65-F5344CB8AC3E}">
        <p14:creationId xmlns:p14="http://schemas.microsoft.com/office/powerpoint/2010/main" val="21551521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1C70AE7-F263-3806-1CA2-012EBD5A5251}"/>
              </a:ext>
            </a:extLst>
          </p:cNvPr>
          <p:cNvSpPr>
            <a:spLocks noGrp="1"/>
          </p:cNvSpPr>
          <p:nvPr>
            <p:ph type="body" idx="1"/>
          </p:nvPr>
        </p:nvSpPr>
        <p:spPr/>
        <p:txBody>
          <a:bodyPr>
            <a:normAutofit/>
          </a:bodyPr>
          <a:lstStyle/>
          <a:p>
            <a:pPr marL="107950" indent="0">
              <a:buNone/>
            </a:pPr>
            <a:r>
              <a:rPr lang="en-US" sz="6000" dirty="0"/>
              <a:t>CoC Funding Application</a:t>
            </a:r>
          </a:p>
        </p:txBody>
      </p:sp>
    </p:spTree>
    <p:extLst>
      <p:ext uri="{BB962C8B-B14F-4D97-AF65-F5344CB8AC3E}">
        <p14:creationId xmlns:p14="http://schemas.microsoft.com/office/powerpoint/2010/main" val="9830490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408" name="Google Shape;408;p34"/>
          <p:cNvSpPr txBox="1">
            <a:spLocks noGrp="1"/>
          </p:cNvSpPr>
          <p:nvPr>
            <p:ph type="title"/>
          </p:nvPr>
        </p:nvSpPr>
        <p:spPr>
          <a:xfrm>
            <a:off x="482400" y="451925"/>
            <a:ext cx="8507400" cy="13716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EFEFE"/>
              </a:buClr>
              <a:buSzPts val="4800"/>
              <a:buFont typeface="Century Gothic"/>
              <a:buNone/>
            </a:pPr>
            <a:r>
              <a:rPr lang="en-US"/>
              <a:t>CoC Program NOFO</a:t>
            </a:r>
            <a:endParaRPr/>
          </a:p>
        </p:txBody>
      </p:sp>
      <p:sp>
        <p:nvSpPr>
          <p:cNvPr id="409" name="Google Shape;409;p34"/>
          <p:cNvSpPr txBox="1">
            <a:spLocks noGrp="1"/>
          </p:cNvSpPr>
          <p:nvPr>
            <p:ph type="body" idx="1"/>
          </p:nvPr>
        </p:nvSpPr>
        <p:spPr>
          <a:xfrm>
            <a:off x="587000" y="1823525"/>
            <a:ext cx="7079100" cy="4172700"/>
          </a:xfrm>
          <a:prstGeom prst="rect">
            <a:avLst/>
          </a:prstGeom>
          <a:noFill/>
          <a:ln>
            <a:noFill/>
          </a:ln>
        </p:spPr>
        <p:txBody>
          <a:bodyPr spcFirstLastPara="1" wrap="square" lIns="91425" tIns="45700" rIns="91425" bIns="45700" anchor="t" anchorCtr="0">
            <a:normAutofit/>
          </a:bodyPr>
          <a:lstStyle/>
          <a:p>
            <a:pPr marL="368300">
              <a:spcBef>
                <a:spcPts val="0"/>
              </a:spcBef>
              <a:buSzPts val="2400"/>
            </a:pPr>
            <a:r>
              <a:rPr lang="en-US" sz="2400" dirty="0"/>
              <a:t>Each year, HUD makes CoC Program funds available through a Notice of Funding Opportunity (NOFO):</a:t>
            </a:r>
            <a:endParaRPr sz="2400" dirty="0"/>
          </a:p>
          <a:p>
            <a:pPr marL="914400" lvl="2" indent="-182880">
              <a:buSzPts val="2400"/>
            </a:pPr>
            <a:r>
              <a:rPr lang="en-US" sz="2200" dirty="0"/>
              <a:t>Funding for eligible housing and service projects.</a:t>
            </a:r>
            <a:endParaRPr sz="2200" dirty="0"/>
          </a:p>
          <a:p>
            <a:pPr marL="914400" lvl="2" indent="-182880">
              <a:buSzPts val="2400"/>
            </a:pPr>
            <a:r>
              <a:rPr lang="en-US" sz="2200" dirty="0"/>
              <a:t>Funding for CoC planning</a:t>
            </a:r>
            <a:endParaRPr sz="2200" dirty="0"/>
          </a:p>
          <a:p>
            <a:pPr marL="368300">
              <a:buSzPts val="2400"/>
            </a:pPr>
            <a:r>
              <a:rPr lang="en-US" sz="2400" dirty="0"/>
              <a:t>Collaborative Applicant submits CoC Consolidated Application as part of the competition</a:t>
            </a:r>
            <a:endParaRPr sz="2400" dirty="0"/>
          </a:p>
        </p:txBody>
      </p:sp>
      <p:pic>
        <p:nvPicPr>
          <p:cNvPr id="410" name="Google Shape;410;p34"/>
          <p:cNvPicPr preferRelativeResize="0"/>
          <p:nvPr/>
        </p:nvPicPr>
        <p:blipFill>
          <a:blip r:embed="rId3">
            <a:alphaModFix/>
          </a:blip>
          <a:stretch>
            <a:fillRect/>
          </a:stretch>
        </p:blipFill>
        <p:spPr>
          <a:xfrm>
            <a:off x="8113100" y="2304549"/>
            <a:ext cx="3265701" cy="214720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Google Shape;415;p35"/>
          <p:cNvSpPr txBox="1">
            <a:spLocks noGrp="1"/>
          </p:cNvSpPr>
          <p:nvPr>
            <p:ph type="title"/>
          </p:nvPr>
        </p:nvSpPr>
        <p:spPr>
          <a:xfrm>
            <a:off x="1066800" y="642594"/>
            <a:ext cx="10058400" cy="13716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EFEFE"/>
              </a:buClr>
              <a:buSzPts val="4800"/>
              <a:buFont typeface="Century Gothic"/>
              <a:buNone/>
            </a:pPr>
            <a:r>
              <a:rPr lang="en-US"/>
              <a:t>Application for CoC NOFO Funds</a:t>
            </a:r>
            <a:endParaRPr/>
          </a:p>
        </p:txBody>
      </p:sp>
      <p:sp>
        <p:nvSpPr>
          <p:cNvPr id="416" name="Google Shape;416;p35"/>
          <p:cNvSpPr txBox="1">
            <a:spLocks noGrp="1"/>
          </p:cNvSpPr>
          <p:nvPr>
            <p:ph type="body" idx="1"/>
          </p:nvPr>
        </p:nvSpPr>
        <p:spPr>
          <a:xfrm>
            <a:off x="1066800" y="2103120"/>
            <a:ext cx="10058400" cy="393192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2400"/>
              <a:buNone/>
            </a:pPr>
            <a:r>
              <a:rPr lang="en-US" sz="2200" dirty="0"/>
              <a:t>CoC responsibilities:</a:t>
            </a:r>
            <a:endParaRPr sz="2200" dirty="0"/>
          </a:p>
          <a:p>
            <a:pPr marL="742950" lvl="1" indent="-285750">
              <a:spcBef>
                <a:spcPts val="0"/>
              </a:spcBef>
              <a:buSzPts val="2400"/>
            </a:pPr>
            <a:r>
              <a:rPr lang="en-US" sz="1800" dirty="0"/>
              <a:t>Set funding priorities</a:t>
            </a:r>
            <a:endParaRPr sz="1800" dirty="0"/>
          </a:p>
          <a:p>
            <a:pPr marL="742950" lvl="1" indent="-285750">
              <a:spcBef>
                <a:spcPts val="0"/>
              </a:spcBef>
              <a:buSzPts val="2400"/>
            </a:pPr>
            <a:r>
              <a:rPr lang="en-US" sz="1800" dirty="0"/>
              <a:t>Facilitate collaborative process for development of applications</a:t>
            </a:r>
            <a:endParaRPr sz="1800" dirty="0"/>
          </a:p>
          <a:p>
            <a:pPr marL="742950" lvl="1" indent="-285750">
              <a:spcBef>
                <a:spcPts val="0"/>
              </a:spcBef>
              <a:buSzPts val="2400"/>
            </a:pPr>
            <a:r>
              <a:rPr lang="en-US" sz="1800" dirty="0"/>
              <a:t>Approve annual submission of applications</a:t>
            </a:r>
            <a:endParaRPr sz="1800" dirty="0"/>
          </a:p>
          <a:p>
            <a:pPr marL="742950" lvl="1" indent="-285750">
              <a:spcBef>
                <a:spcPts val="0"/>
              </a:spcBef>
              <a:buSzPts val="2400"/>
            </a:pPr>
            <a:r>
              <a:rPr lang="en-US" sz="1800" dirty="0"/>
              <a:t>Designate an</a:t>
            </a:r>
            <a:r>
              <a:rPr lang="en-US" sz="1800" dirty="0">
                <a:solidFill>
                  <a:srgbClr val="000000"/>
                </a:solidFill>
              </a:rPr>
              <a:t> </a:t>
            </a:r>
            <a:r>
              <a:rPr lang="en-US" sz="1800" dirty="0"/>
              <a:t>eligible applicant as the Collaborative Applicant to apply on the CoC’s behalf</a:t>
            </a:r>
          </a:p>
          <a:p>
            <a:pPr marL="0" lvl="0" indent="0" algn="l" rtl="0">
              <a:lnSpc>
                <a:spcPct val="100000"/>
              </a:lnSpc>
              <a:spcBef>
                <a:spcPts val="0"/>
              </a:spcBef>
              <a:spcAft>
                <a:spcPts val="0"/>
              </a:spcAft>
              <a:buSzPts val="3200"/>
              <a:buNone/>
            </a:pPr>
            <a:r>
              <a:rPr lang="en-US" sz="2200" dirty="0"/>
              <a:t>Collaborative Applicant responsibilities:</a:t>
            </a:r>
          </a:p>
          <a:p>
            <a:pPr marL="742950" lvl="2" indent="-285750">
              <a:spcBef>
                <a:spcPts val="0"/>
              </a:spcBef>
              <a:buSzPts val="3200"/>
            </a:pPr>
            <a:r>
              <a:rPr lang="en-US" sz="1800" dirty="0"/>
              <a:t>Prepares and submit the collaborative application to HUD</a:t>
            </a:r>
          </a:p>
          <a:p>
            <a:pPr marL="742950" lvl="2" indent="-285750">
              <a:spcBef>
                <a:spcPts val="0"/>
              </a:spcBef>
              <a:buSzPts val="3200"/>
            </a:pPr>
            <a:r>
              <a:rPr lang="en-US" sz="1800" dirty="0"/>
              <a:t>Applies for the planning grant on behalf of the CoC</a:t>
            </a:r>
          </a:p>
          <a:p>
            <a:pPr marL="742950" lvl="2" indent="-285750">
              <a:spcBef>
                <a:spcPts val="0"/>
              </a:spcBef>
              <a:buSzPts val="3200"/>
            </a:pPr>
            <a:r>
              <a:rPr lang="en-US" sz="1800" dirty="0"/>
              <a:t>Participates in the development of the governance charter</a:t>
            </a:r>
          </a:p>
          <a:p>
            <a:pPr marL="640080" lvl="0" indent="-182880" algn="l" rtl="0">
              <a:lnSpc>
                <a:spcPct val="100000"/>
              </a:lnSpc>
              <a:spcBef>
                <a:spcPts val="900"/>
              </a:spcBef>
              <a:spcAft>
                <a:spcPts val="0"/>
              </a:spcAft>
              <a:buSzPts val="2400"/>
              <a:buChar char="•"/>
            </a:pPr>
            <a:endParaRPr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sp>
        <p:nvSpPr>
          <p:cNvPr id="434" name="Google Shape;434;p38"/>
          <p:cNvSpPr txBox="1">
            <a:spLocks noGrp="1"/>
          </p:cNvSpPr>
          <p:nvPr>
            <p:ph type="title"/>
          </p:nvPr>
        </p:nvSpPr>
        <p:spPr>
          <a:xfrm>
            <a:off x="1066800" y="350394"/>
            <a:ext cx="10058400" cy="13716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EFEFE"/>
              </a:buClr>
              <a:buSzPts val="4800"/>
              <a:buFont typeface="Century Gothic"/>
              <a:buNone/>
            </a:pPr>
            <a:r>
              <a:rPr lang="en-US"/>
              <a:t>Rating and Ranking Process</a:t>
            </a:r>
            <a:endParaRPr/>
          </a:p>
        </p:txBody>
      </p:sp>
      <p:sp>
        <p:nvSpPr>
          <p:cNvPr id="435" name="Google Shape;435;p38"/>
          <p:cNvSpPr txBox="1">
            <a:spLocks noGrp="1"/>
          </p:cNvSpPr>
          <p:nvPr>
            <p:ph type="body" idx="1"/>
          </p:nvPr>
        </p:nvSpPr>
        <p:spPr>
          <a:xfrm>
            <a:off x="499600" y="1570325"/>
            <a:ext cx="9229200" cy="4360200"/>
          </a:xfrm>
          <a:prstGeom prst="rect">
            <a:avLst/>
          </a:prstGeom>
          <a:noFill/>
          <a:ln>
            <a:noFill/>
          </a:ln>
        </p:spPr>
        <p:txBody>
          <a:bodyPr spcFirstLastPara="1" wrap="square" lIns="91425" tIns="45700" rIns="91425" bIns="45700" anchor="t" anchorCtr="0">
            <a:normAutofit fontScale="92500"/>
          </a:bodyPr>
          <a:lstStyle/>
          <a:p>
            <a:pPr marL="342900">
              <a:spcBef>
                <a:spcPts val="0"/>
              </a:spcBef>
              <a:buSzPts val="2400"/>
            </a:pPr>
            <a:r>
              <a:rPr lang="en-US" sz="2400" dirty="0"/>
              <a:t>Project applications submitted to the CoC as part of the CoC Consolidated Application must be reviewed and either accepted and ranked, approved, or rejected by the CoC.</a:t>
            </a:r>
            <a:endParaRPr sz="2400" dirty="0"/>
          </a:p>
          <a:p>
            <a:pPr marL="342900">
              <a:spcBef>
                <a:spcPts val="0"/>
              </a:spcBef>
              <a:buClr>
                <a:srgbClr val="FEFEFE"/>
              </a:buClr>
              <a:buSzPts val="2400"/>
            </a:pPr>
            <a:r>
              <a:rPr lang="en-US" sz="2400" dirty="0">
                <a:solidFill>
                  <a:srgbClr val="FEFEFE"/>
                </a:solidFill>
              </a:rPr>
              <a:t>CoCs use objective, performance-based scoring criteria and selection priorities that are approved by the CoC to determine the extent to which each project addresses HUD's policy priorities</a:t>
            </a:r>
            <a:endParaRPr sz="2400" dirty="0">
              <a:solidFill>
                <a:srgbClr val="FEFEFE"/>
              </a:solidFill>
            </a:endParaRPr>
          </a:p>
          <a:p>
            <a:pPr marL="342900">
              <a:spcBef>
                <a:spcPts val="0"/>
              </a:spcBef>
              <a:buClr>
                <a:srgbClr val="FEFEFE"/>
              </a:buClr>
              <a:buSzPts val="2400"/>
            </a:pPr>
            <a:r>
              <a:rPr lang="en-US" sz="2400" dirty="0">
                <a:solidFill>
                  <a:srgbClr val="FEFEFE"/>
                </a:solidFill>
              </a:rPr>
              <a:t>CoCs can reallocate funds to new projects whenever reallocation would improve outcomes and reduce homelessness</a:t>
            </a:r>
            <a:endParaRPr sz="2400" dirty="0">
              <a:solidFill>
                <a:srgbClr val="FEFEFE"/>
              </a:solidFill>
            </a:endParaRPr>
          </a:p>
          <a:p>
            <a:pPr marL="342900">
              <a:spcBef>
                <a:spcPts val="0"/>
              </a:spcBef>
              <a:buClr>
                <a:srgbClr val="FEFEFE"/>
              </a:buClr>
              <a:buSzPts val="2400"/>
            </a:pPr>
            <a:r>
              <a:rPr lang="en-US" sz="2400" dirty="0">
                <a:solidFill>
                  <a:srgbClr val="FEFEFE"/>
                </a:solidFill>
              </a:rPr>
              <a:t>CoCs must publicly post the written procedures that describe the project-level review and ranking process </a:t>
            </a:r>
            <a:endParaRPr sz="2400" dirty="0">
              <a:solidFill>
                <a:srgbClr val="FEFEFE"/>
              </a:solidFill>
            </a:endParaRPr>
          </a:p>
        </p:txBody>
      </p:sp>
      <p:pic>
        <p:nvPicPr>
          <p:cNvPr id="436" name="Google Shape;436;p38"/>
          <p:cNvPicPr preferRelativeResize="0"/>
          <p:nvPr/>
        </p:nvPicPr>
        <p:blipFill>
          <a:blip r:embed="rId3">
            <a:alphaModFix/>
          </a:blip>
          <a:stretch>
            <a:fillRect/>
          </a:stretch>
        </p:blipFill>
        <p:spPr>
          <a:xfrm>
            <a:off x="9421125" y="4132550"/>
            <a:ext cx="2267075" cy="224895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4"/>
          <p:cNvSpPr txBox="1">
            <a:spLocks noGrp="1"/>
          </p:cNvSpPr>
          <p:nvPr>
            <p:ph type="title"/>
          </p:nvPr>
        </p:nvSpPr>
        <p:spPr>
          <a:xfrm>
            <a:off x="1563623" y="2094309"/>
            <a:ext cx="9070848" cy="2587752"/>
          </a:xfrm>
          <a:prstGeom prst="rect">
            <a:avLst/>
          </a:prstGeom>
          <a:noFill/>
          <a:ln>
            <a:noFill/>
          </a:ln>
        </p:spPr>
        <p:txBody>
          <a:bodyPr spcFirstLastPara="1" wrap="square" lIns="91425" tIns="45700" rIns="91425" bIns="45700" anchor="ctr" anchorCtr="0">
            <a:noAutofit/>
          </a:bodyPr>
          <a:lstStyle/>
          <a:p>
            <a:pPr marL="0" lvl="0" indent="0" algn="ctr" rtl="0">
              <a:lnSpc>
                <a:spcPct val="83000"/>
              </a:lnSpc>
              <a:spcBef>
                <a:spcPts val="0"/>
              </a:spcBef>
              <a:spcAft>
                <a:spcPts val="0"/>
              </a:spcAft>
              <a:buClr>
                <a:schemeClr val="lt1"/>
              </a:buClr>
              <a:buSzPts val="7200"/>
              <a:buFont typeface="Century Gothic"/>
              <a:buNone/>
            </a:pPr>
            <a:r>
              <a:rPr lang="en-US" dirty="0"/>
              <a:t>CoC Roles &amp; Responsibilities</a:t>
            </a:r>
            <a:endParaRPr dirty="0"/>
          </a:p>
        </p:txBody>
      </p:sp>
    </p:spTree>
    <p:extLst>
      <p:ext uri="{BB962C8B-B14F-4D97-AF65-F5344CB8AC3E}">
        <p14:creationId xmlns:p14="http://schemas.microsoft.com/office/powerpoint/2010/main" val="24228636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40"/>
          <p:cNvSpPr txBox="1">
            <a:spLocks noGrp="1"/>
          </p:cNvSpPr>
          <p:nvPr>
            <p:ph type="title"/>
          </p:nvPr>
        </p:nvSpPr>
        <p:spPr>
          <a:xfrm>
            <a:off x="1066800" y="642594"/>
            <a:ext cx="10058400" cy="13716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EFEFE"/>
              </a:buClr>
              <a:buSzPts val="4800"/>
              <a:buFont typeface="Century Gothic"/>
              <a:buNone/>
            </a:pPr>
            <a:r>
              <a:rPr lang="en-US"/>
              <a:t>CoC Roles</a:t>
            </a:r>
            <a:endParaRPr/>
          </a:p>
        </p:txBody>
      </p:sp>
      <p:grpSp>
        <p:nvGrpSpPr>
          <p:cNvPr id="160" name="Google Shape;160;p40"/>
          <p:cNvGrpSpPr/>
          <p:nvPr/>
        </p:nvGrpSpPr>
        <p:grpSpPr>
          <a:xfrm>
            <a:off x="1082526" y="2133291"/>
            <a:ext cx="9557165" cy="3928934"/>
            <a:chOff x="250617" y="1651"/>
            <a:chExt cx="9557165" cy="3928934"/>
          </a:xfrm>
        </p:grpSpPr>
        <p:sp>
          <p:nvSpPr>
            <p:cNvPr id="161" name="Google Shape;161;p40"/>
            <p:cNvSpPr/>
            <p:nvPr/>
          </p:nvSpPr>
          <p:spPr>
            <a:xfrm>
              <a:off x="250617" y="1651"/>
              <a:ext cx="1769790" cy="1219385"/>
            </a:xfrm>
            <a:prstGeom prst="roundRect">
              <a:avLst>
                <a:gd name="adj" fmla="val 16667"/>
              </a:avLst>
            </a:prstGeom>
            <a:blipFill rotWithShape="1">
              <a:blip r:embed="rId3">
                <a:alphaModFix/>
              </a:blip>
              <a:stretch>
                <a:fillRect/>
              </a:stretch>
            </a:blipFill>
            <a:ln w="127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62" name="Google Shape;162;p40"/>
            <p:cNvSpPr/>
            <p:nvPr/>
          </p:nvSpPr>
          <p:spPr>
            <a:xfrm>
              <a:off x="250617" y="1221036"/>
              <a:ext cx="1769790" cy="656592"/>
            </a:xfrm>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63" name="Google Shape;163;p40"/>
            <p:cNvSpPr txBox="1"/>
            <p:nvPr/>
          </p:nvSpPr>
          <p:spPr>
            <a:xfrm>
              <a:off x="250617" y="1221036"/>
              <a:ext cx="1769790" cy="656592"/>
            </a:xfrm>
            <a:prstGeom prst="rect">
              <a:avLst/>
            </a:prstGeom>
            <a:noFill/>
            <a:ln>
              <a:noFill/>
            </a:ln>
          </p:spPr>
          <p:txBody>
            <a:bodyPr spcFirstLastPara="1" wrap="square" lIns="99550" tIns="99550" rIns="99550" bIns="0" anchor="t" anchorCtr="0">
              <a:noAutofit/>
            </a:bodyPr>
            <a:lstStyle/>
            <a:p>
              <a:pPr marL="0" marR="0" lvl="0" indent="0" algn="ctr" defTabSz="914400" rtl="0" eaLnBrk="1" fontAlgn="auto" latinLnBrk="0" hangingPunct="1">
                <a:lnSpc>
                  <a:spcPct val="90000"/>
                </a:lnSpc>
                <a:spcBef>
                  <a:spcPts val="0"/>
                </a:spcBef>
                <a:spcAft>
                  <a:spcPts val="0"/>
                </a:spcAft>
                <a:buClr>
                  <a:srgbClr val="FFFFFF"/>
                </a:buClr>
                <a:buSzPts val="1400"/>
                <a:buFont typeface="Century Gothic"/>
                <a:buNone/>
                <a:tabLst/>
                <a:defRPr/>
              </a:pPr>
              <a:r>
                <a:rPr kumimoji="0" lang="en-US" sz="1400" b="0" i="0" u="none" strike="noStrike" kern="0" cap="none" spc="0" normalizeH="0" baseline="0" noProof="0">
                  <a:ln>
                    <a:noFill/>
                  </a:ln>
                  <a:solidFill>
                    <a:srgbClr val="FFFFFF"/>
                  </a:solidFill>
                  <a:effectLst/>
                  <a:uLnTx/>
                  <a:uFillTx/>
                  <a:latin typeface="Century Gothic"/>
                  <a:ea typeface="Century Gothic"/>
                  <a:cs typeface="Century Gothic"/>
                  <a:sym typeface="Century Gothic"/>
                </a:rPr>
                <a:t>Governing Board</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64" name="Google Shape;164;p40"/>
            <p:cNvSpPr/>
            <p:nvPr/>
          </p:nvSpPr>
          <p:spPr>
            <a:xfrm>
              <a:off x="2197461" y="1651"/>
              <a:ext cx="1769790" cy="1219385"/>
            </a:xfrm>
            <a:prstGeom prst="roundRect">
              <a:avLst>
                <a:gd name="adj" fmla="val 16667"/>
              </a:avLst>
            </a:prstGeom>
            <a:blipFill rotWithShape="1">
              <a:blip r:embed="rId4">
                <a:alphaModFix/>
              </a:blip>
              <a:stretch>
                <a:fillRect t="-22992" b="-22992"/>
              </a:stretch>
            </a:blipFill>
            <a:ln w="127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65" name="Google Shape;165;p40"/>
            <p:cNvSpPr/>
            <p:nvPr/>
          </p:nvSpPr>
          <p:spPr>
            <a:xfrm>
              <a:off x="2197461" y="1221036"/>
              <a:ext cx="1769790" cy="656592"/>
            </a:xfrm>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66" name="Google Shape;166;p40"/>
            <p:cNvSpPr txBox="1"/>
            <p:nvPr/>
          </p:nvSpPr>
          <p:spPr>
            <a:xfrm>
              <a:off x="2197461" y="1221036"/>
              <a:ext cx="1769790" cy="656592"/>
            </a:xfrm>
            <a:prstGeom prst="rect">
              <a:avLst/>
            </a:prstGeom>
            <a:noFill/>
            <a:ln>
              <a:noFill/>
            </a:ln>
          </p:spPr>
          <p:txBody>
            <a:bodyPr spcFirstLastPara="1" wrap="square" lIns="99550" tIns="99550" rIns="99550" bIns="0" anchor="t" anchorCtr="0">
              <a:noAutofit/>
            </a:bodyPr>
            <a:lstStyle/>
            <a:p>
              <a:pPr marL="0" marR="0" lvl="0" indent="0" algn="ctr" defTabSz="914400" rtl="0" eaLnBrk="1" fontAlgn="auto" latinLnBrk="0" hangingPunct="1">
                <a:lnSpc>
                  <a:spcPct val="90000"/>
                </a:lnSpc>
                <a:spcBef>
                  <a:spcPts val="0"/>
                </a:spcBef>
                <a:spcAft>
                  <a:spcPts val="0"/>
                </a:spcAft>
                <a:buClr>
                  <a:srgbClr val="FFFFFF"/>
                </a:buClr>
                <a:buSzPts val="1400"/>
                <a:buFont typeface="Century Gothic"/>
                <a:buNone/>
                <a:tabLst/>
                <a:defRPr/>
              </a:pPr>
              <a:r>
                <a:rPr kumimoji="0" lang="en-US" sz="1400" b="0" i="0" u="none" strike="noStrike" kern="0" cap="none" spc="0" normalizeH="0" baseline="0" noProof="0">
                  <a:ln>
                    <a:noFill/>
                  </a:ln>
                  <a:solidFill>
                    <a:srgbClr val="FFFFFF"/>
                  </a:solidFill>
                  <a:effectLst/>
                  <a:uLnTx/>
                  <a:uFillTx/>
                  <a:latin typeface="Century Gothic"/>
                  <a:ea typeface="Century Gothic"/>
                  <a:cs typeface="Century Gothic"/>
                  <a:sym typeface="Century Gothic"/>
                </a:rPr>
                <a:t>Collaborative Applicant</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67" name="Google Shape;167;p40"/>
            <p:cNvSpPr/>
            <p:nvPr/>
          </p:nvSpPr>
          <p:spPr>
            <a:xfrm>
              <a:off x="4144304" y="1651"/>
              <a:ext cx="1769790" cy="1219385"/>
            </a:xfrm>
            <a:prstGeom prst="roundRect">
              <a:avLst>
                <a:gd name="adj" fmla="val 16667"/>
              </a:avLst>
            </a:prstGeom>
            <a:blipFill rotWithShape="1">
              <a:blip r:embed="rId5">
                <a:alphaModFix/>
              </a:blip>
              <a:stretch>
                <a:fillRect t="-22992" b="-22992"/>
              </a:stretch>
            </a:blipFill>
            <a:ln w="127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68" name="Google Shape;168;p40"/>
            <p:cNvSpPr/>
            <p:nvPr/>
          </p:nvSpPr>
          <p:spPr>
            <a:xfrm>
              <a:off x="4144304" y="1221036"/>
              <a:ext cx="1769790" cy="656592"/>
            </a:xfrm>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69" name="Google Shape;169;p40"/>
            <p:cNvSpPr txBox="1"/>
            <p:nvPr/>
          </p:nvSpPr>
          <p:spPr>
            <a:xfrm>
              <a:off x="4144304" y="1221036"/>
              <a:ext cx="1769790" cy="656592"/>
            </a:xfrm>
            <a:prstGeom prst="rect">
              <a:avLst/>
            </a:prstGeom>
            <a:noFill/>
            <a:ln>
              <a:noFill/>
            </a:ln>
          </p:spPr>
          <p:txBody>
            <a:bodyPr spcFirstLastPara="1" wrap="square" lIns="99550" tIns="99550" rIns="99550" bIns="0" anchor="t" anchorCtr="0">
              <a:noAutofit/>
            </a:bodyPr>
            <a:lstStyle/>
            <a:p>
              <a:pPr marL="0" marR="0" lvl="0" indent="0" algn="ctr" defTabSz="914400" rtl="0" eaLnBrk="1" fontAlgn="auto" latinLnBrk="0" hangingPunct="1">
                <a:lnSpc>
                  <a:spcPct val="90000"/>
                </a:lnSpc>
                <a:spcBef>
                  <a:spcPts val="0"/>
                </a:spcBef>
                <a:spcAft>
                  <a:spcPts val="0"/>
                </a:spcAft>
                <a:buClr>
                  <a:srgbClr val="FFFFFF"/>
                </a:buClr>
                <a:buSzPts val="1400"/>
                <a:buFont typeface="Century Gothic"/>
                <a:buNone/>
                <a:tabLst/>
                <a:defRPr/>
              </a:pPr>
              <a:r>
                <a:rPr kumimoji="0" lang="en-US" sz="1400" b="0" i="0" u="none" strike="noStrike" kern="0" cap="none" spc="0" normalizeH="0" baseline="0" noProof="0">
                  <a:ln>
                    <a:noFill/>
                  </a:ln>
                  <a:solidFill>
                    <a:srgbClr val="FFFFFF"/>
                  </a:solidFill>
                  <a:effectLst/>
                  <a:uLnTx/>
                  <a:uFillTx/>
                  <a:latin typeface="Century Gothic"/>
                  <a:ea typeface="Century Gothic"/>
                  <a:cs typeface="Century Gothic"/>
                  <a:sym typeface="Century Gothic"/>
                </a:rPr>
                <a:t>HMIS Lead</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70" name="Google Shape;170;p40"/>
            <p:cNvSpPr/>
            <p:nvPr/>
          </p:nvSpPr>
          <p:spPr>
            <a:xfrm>
              <a:off x="6091148" y="1651"/>
              <a:ext cx="1769790" cy="1219385"/>
            </a:xfrm>
            <a:prstGeom prst="roundRect">
              <a:avLst>
                <a:gd name="adj" fmla="val 16667"/>
              </a:avLst>
            </a:prstGeom>
            <a:blipFill rotWithShape="1">
              <a:blip r:embed="rId6">
                <a:alphaModFix/>
              </a:blip>
              <a:stretch>
                <a:fillRect t="-22992" b="-22992"/>
              </a:stretch>
            </a:blipFill>
            <a:ln w="127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71" name="Google Shape;171;p40"/>
            <p:cNvSpPr/>
            <p:nvPr/>
          </p:nvSpPr>
          <p:spPr>
            <a:xfrm>
              <a:off x="6091148" y="1221036"/>
              <a:ext cx="1769790" cy="656592"/>
            </a:xfrm>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72" name="Google Shape;172;p40"/>
            <p:cNvSpPr txBox="1"/>
            <p:nvPr/>
          </p:nvSpPr>
          <p:spPr>
            <a:xfrm>
              <a:off x="6091148" y="1221036"/>
              <a:ext cx="1769790" cy="656592"/>
            </a:xfrm>
            <a:prstGeom prst="rect">
              <a:avLst/>
            </a:prstGeom>
            <a:noFill/>
            <a:ln>
              <a:noFill/>
            </a:ln>
          </p:spPr>
          <p:txBody>
            <a:bodyPr spcFirstLastPara="1" wrap="square" lIns="99550" tIns="99550" rIns="99550" bIns="0" anchor="t" anchorCtr="0">
              <a:noAutofit/>
            </a:bodyPr>
            <a:lstStyle/>
            <a:p>
              <a:pPr marL="0" marR="0" lvl="0" indent="0" algn="ctr" defTabSz="914400" rtl="0" eaLnBrk="1" fontAlgn="auto" latinLnBrk="0" hangingPunct="1">
                <a:lnSpc>
                  <a:spcPct val="90000"/>
                </a:lnSpc>
                <a:spcBef>
                  <a:spcPts val="0"/>
                </a:spcBef>
                <a:spcAft>
                  <a:spcPts val="0"/>
                </a:spcAft>
                <a:buClr>
                  <a:srgbClr val="FFFFFF"/>
                </a:buClr>
                <a:buSzPts val="1400"/>
                <a:buFont typeface="Century Gothic"/>
                <a:buNone/>
                <a:tabLst/>
                <a:defRPr/>
              </a:pPr>
              <a:r>
                <a:rPr kumimoji="0" lang="en-US" sz="1400" b="0" i="0" u="none" strike="noStrike" kern="0" cap="none" spc="0" normalizeH="0" baseline="0" noProof="0">
                  <a:ln>
                    <a:noFill/>
                  </a:ln>
                  <a:solidFill>
                    <a:srgbClr val="FFFFFF"/>
                  </a:solidFill>
                  <a:effectLst/>
                  <a:uLnTx/>
                  <a:uFillTx/>
                  <a:latin typeface="Century Gothic"/>
                  <a:ea typeface="Century Gothic"/>
                  <a:cs typeface="Century Gothic"/>
                  <a:sym typeface="Century Gothic"/>
                </a:rPr>
                <a:t>Membership</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73" name="Google Shape;173;p40"/>
            <p:cNvSpPr/>
            <p:nvPr/>
          </p:nvSpPr>
          <p:spPr>
            <a:xfrm>
              <a:off x="8037992" y="1651"/>
              <a:ext cx="1769790" cy="1219385"/>
            </a:xfrm>
            <a:prstGeom prst="roundRect">
              <a:avLst>
                <a:gd name="adj" fmla="val 16667"/>
              </a:avLst>
            </a:prstGeom>
            <a:blipFill rotWithShape="1">
              <a:blip r:embed="rId7">
                <a:alphaModFix/>
              </a:blip>
              <a:stretch>
                <a:fillRect t="-22992" b="-22992"/>
              </a:stretch>
            </a:blipFill>
            <a:ln w="127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74" name="Google Shape;174;p40"/>
            <p:cNvSpPr/>
            <p:nvPr/>
          </p:nvSpPr>
          <p:spPr>
            <a:xfrm>
              <a:off x="8037992" y="1221036"/>
              <a:ext cx="1769790" cy="656592"/>
            </a:xfrm>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75" name="Google Shape;175;p40"/>
            <p:cNvSpPr txBox="1"/>
            <p:nvPr/>
          </p:nvSpPr>
          <p:spPr>
            <a:xfrm>
              <a:off x="8037992" y="1221036"/>
              <a:ext cx="1769790" cy="656592"/>
            </a:xfrm>
            <a:prstGeom prst="rect">
              <a:avLst/>
            </a:prstGeom>
            <a:noFill/>
            <a:ln>
              <a:noFill/>
            </a:ln>
          </p:spPr>
          <p:txBody>
            <a:bodyPr spcFirstLastPara="1" wrap="square" lIns="99550" tIns="99550" rIns="99550" bIns="0" anchor="t" anchorCtr="0">
              <a:noAutofit/>
            </a:bodyPr>
            <a:lstStyle/>
            <a:p>
              <a:pPr marL="0" marR="0" lvl="0" indent="0" algn="ctr" defTabSz="914400" rtl="0" eaLnBrk="1" fontAlgn="auto" latinLnBrk="0" hangingPunct="1">
                <a:lnSpc>
                  <a:spcPct val="90000"/>
                </a:lnSpc>
                <a:spcBef>
                  <a:spcPts val="0"/>
                </a:spcBef>
                <a:spcAft>
                  <a:spcPts val="0"/>
                </a:spcAft>
                <a:buClr>
                  <a:srgbClr val="FFFFFF"/>
                </a:buClr>
                <a:buSzPts val="1400"/>
                <a:buFont typeface="Century Gothic"/>
                <a:buNone/>
                <a:tabLst/>
                <a:defRPr/>
              </a:pPr>
              <a:r>
                <a:rPr kumimoji="0" lang="en-US" sz="1400" b="0" i="0" u="none" strike="noStrike" kern="0" cap="none" spc="0" normalizeH="0" baseline="0" noProof="0">
                  <a:ln>
                    <a:noFill/>
                  </a:ln>
                  <a:solidFill>
                    <a:srgbClr val="FFFFFF"/>
                  </a:solidFill>
                  <a:effectLst/>
                  <a:uLnTx/>
                  <a:uFillTx/>
                  <a:latin typeface="Century Gothic"/>
                  <a:ea typeface="Century Gothic"/>
                  <a:cs typeface="Century Gothic"/>
                  <a:sym typeface="Century Gothic"/>
                </a:rPr>
                <a:t>CoC Committees</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76" name="Google Shape;176;p40"/>
            <p:cNvSpPr/>
            <p:nvPr/>
          </p:nvSpPr>
          <p:spPr>
            <a:xfrm>
              <a:off x="3170883" y="2054608"/>
              <a:ext cx="1769790" cy="1219385"/>
            </a:xfrm>
            <a:prstGeom prst="roundRect">
              <a:avLst>
                <a:gd name="adj" fmla="val 16667"/>
              </a:avLst>
            </a:prstGeom>
            <a:blipFill rotWithShape="1">
              <a:blip r:embed="rId8">
                <a:alphaModFix/>
              </a:blip>
              <a:stretch>
                <a:fillRect t="-22992" b="-22992"/>
              </a:stretch>
            </a:blipFill>
            <a:ln w="127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77" name="Google Shape;177;p40"/>
            <p:cNvSpPr/>
            <p:nvPr/>
          </p:nvSpPr>
          <p:spPr>
            <a:xfrm>
              <a:off x="3170883" y="3273993"/>
              <a:ext cx="1769790" cy="656592"/>
            </a:xfrm>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78" name="Google Shape;178;p40"/>
            <p:cNvSpPr txBox="1"/>
            <p:nvPr/>
          </p:nvSpPr>
          <p:spPr>
            <a:xfrm>
              <a:off x="3170883" y="3273993"/>
              <a:ext cx="1769790" cy="656592"/>
            </a:xfrm>
            <a:prstGeom prst="rect">
              <a:avLst/>
            </a:prstGeom>
            <a:noFill/>
            <a:ln>
              <a:noFill/>
            </a:ln>
          </p:spPr>
          <p:txBody>
            <a:bodyPr spcFirstLastPara="1" wrap="square" lIns="99550" tIns="99550" rIns="99550" bIns="0" anchor="t" anchorCtr="0">
              <a:noAutofit/>
            </a:bodyPr>
            <a:lstStyle/>
            <a:p>
              <a:pPr marL="0" marR="0" lvl="0" indent="0" algn="ctr" defTabSz="914400" rtl="0" eaLnBrk="1" fontAlgn="auto" latinLnBrk="0" hangingPunct="1">
                <a:lnSpc>
                  <a:spcPct val="90000"/>
                </a:lnSpc>
                <a:spcBef>
                  <a:spcPts val="0"/>
                </a:spcBef>
                <a:spcAft>
                  <a:spcPts val="0"/>
                </a:spcAft>
                <a:buClr>
                  <a:srgbClr val="FFFFFF"/>
                </a:buClr>
                <a:buSzPts val="1400"/>
                <a:buFont typeface="Century Gothic"/>
                <a:buNone/>
                <a:tabLst/>
                <a:defRPr/>
              </a:pPr>
              <a:r>
                <a:rPr kumimoji="0" lang="en-US" sz="1400" b="0" i="0" u="none" strike="noStrike" kern="0" cap="none" spc="0" normalizeH="0" baseline="0" noProof="0">
                  <a:ln>
                    <a:noFill/>
                  </a:ln>
                  <a:solidFill>
                    <a:srgbClr val="FFFFFF"/>
                  </a:solidFill>
                  <a:effectLst/>
                  <a:uLnTx/>
                  <a:uFillTx/>
                  <a:latin typeface="Century Gothic"/>
                  <a:ea typeface="Century Gothic"/>
                  <a:cs typeface="Century Gothic"/>
                  <a:sym typeface="Century Gothic"/>
                </a:rPr>
                <a:t>CoC Staff</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79" name="Google Shape;179;p40"/>
            <p:cNvSpPr/>
            <p:nvPr/>
          </p:nvSpPr>
          <p:spPr>
            <a:xfrm>
              <a:off x="5117726" y="2054608"/>
              <a:ext cx="1769790" cy="1219385"/>
            </a:xfrm>
            <a:prstGeom prst="roundRect">
              <a:avLst>
                <a:gd name="adj" fmla="val 16667"/>
              </a:avLst>
            </a:prstGeom>
            <a:blipFill rotWithShape="1">
              <a:blip r:embed="rId9">
                <a:alphaModFix/>
              </a:blip>
              <a:stretch>
                <a:fillRect t="-22992" b="-22992"/>
              </a:stretch>
            </a:blipFill>
            <a:ln w="127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80" name="Google Shape;180;p40"/>
            <p:cNvSpPr/>
            <p:nvPr/>
          </p:nvSpPr>
          <p:spPr>
            <a:xfrm>
              <a:off x="5117726" y="3273993"/>
              <a:ext cx="1769790" cy="656592"/>
            </a:xfrm>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81" name="Google Shape;181;p40"/>
            <p:cNvSpPr txBox="1"/>
            <p:nvPr/>
          </p:nvSpPr>
          <p:spPr>
            <a:xfrm>
              <a:off x="5117726" y="3273993"/>
              <a:ext cx="1769790" cy="656592"/>
            </a:xfrm>
            <a:prstGeom prst="rect">
              <a:avLst/>
            </a:prstGeom>
            <a:noFill/>
            <a:ln>
              <a:noFill/>
            </a:ln>
          </p:spPr>
          <p:txBody>
            <a:bodyPr spcFirstLastPara="1" wrap="square" lIns="99550" tIns="99550" rIns="99550" bIns="0" anchor="t" anchorCtr="0">
              <a:noAutofit/>
            </a:bodyPr>
            <a:lstStyle/>
            <a:p>
              <a:pPr marL="0" marR="0" lvl="0" indent="0" algn="ctr" defTabSz="914400" rtl="0" eaLnBrk="1" fontAlgn="auto" latinLnBrk="0" hangingPunct="1">
                <a:lnSpc>
                  <a:spcPct val="90000"/>
                </a:lnSpc>
                <a:spcBef>
                  <a:spcPts val="0"/>
                </a:spcBef>
                <a:spcAft>
                  <a:spcPts val="0"/>
                </a:spcAft>
                <a:buClr>
                  <a:srgbClr val="FFFFFF"/>
                </a:buClr>
                <a:buSzPts val="1400"/>
                <a:buFont typeface="Century Gothic"/>
                <a:buNone/>
                <a:tabLst/>
                <a:defRPr/>
              </a:pPr>
              <a:r>
                <a:rPr kumimoji="0" lang="en-US" sz="1400" b="0" i="0" u="none" strike="noStrike" kern="0" cap="none" spc="0" normalizeH="0" baseline="0" noProof="0">
                  <a:ln>
                    <a:noFill/>
                  </a:ln>
                  <a:solidFill>
                    <a:srgbClr val="FFFFFF"/>
                  </a:solidFill>
                  <a:effectLst/>
                  <a:uLnTx/>
                  <a:uFillTx/>
                  <a:latin typeface="Century Gothic"/>
                  <a:ea typeface="Century Gothic"/>
                  <a:cs typeface="Century Gothic"/>
                  <a:sym typeface="Century Gothic"/>
                </a:rPr>
                <a:t>Persons with Lived Experience</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grpSp>
      <mc:AlternateContent xmlns:mc="http://schemas.openxmlformats.org/markup-compatibility/2006">
        <mc:Choice xmlns:p14="http://schemas.microsoft.com/office/powerpoint/2010/main" Requires="p14">
          <p:contentPart p14:bwMode="auto" r:id="rId10">
            <p14:nvContentPartPr>
              <p14:cNvPr id="2" name="Ink 1">
                <a:extLst>
                  <a:ext uri="{FF2B5EF4-FFF2-40B4-BE49-F238E27FC236}">
                    <a16:creationId xmlns:a16="http://schemas.microsoft.com/office/drawing/2014/main" id="{ECA43D9E-36A6-7B20-19F1-C5982B396ABB}"/>
                  </a:ext>
                </a:extLst>
              </p14:cNvPr>
              <p14:cNvContentPartPr/>
              <p14:nvPr/>
            </p14:nvContentPartPr>
            <p14:xfrm>
              <a:off x="671265" y="1755990"/>
              <a:ext cx="4459320" cy="2555640"/>
            </p14:xfrm>
          </p:contentPart>
        </mc:Choice>
        <mc:Fallback>
          <p:pic>
            <p:nvPicPr>
              <p:cNvPr id="2" name="Ink 1">
                <a:extLst>
                  <a:ext uri="{FF2B5EF4-FFF2-40B4-BE49-F238E27FC236}">
                    <a16:creationId xmlns:a16="http://schemas.microsoft.com/office/drawing/2014/main" id="{ECA43D9E-36A6-7B20-19F1-C5982B396ABB}"/>
                  </a:ext>
                </a:extLst>
              </p:cNvPr>
              <p:cNvPicPr/>
              <p:nvPr/>
            </p:nvPicPr>
            <p:blipFill>
              <a:blip r:embed="rId11"/>
              <a:stretch>
                <a:fillRect/>
              </a:stretch>
            </p:blipFill>
            <p:spPr>
              <a:xfrm>
                <a:off x="662625" y="1747350"/>
                <a:ext cx="4476960" cy="2573280"/>
              </a:xfrm>
              <a:prstGeom prst="rect">
                <a:avLst/>
              </a:prstGeom>
            </p:spPr>
          </p:pic>
        </mc:Fallback>
      </mc:AlternateContent>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1C70AE7-F263-3806-1CA2-012EBD5A5251}"/>
              </a:ext>
            </a:extLst>
          </p:cNvPr>
          <p:cNvSpPr>
            <a:spLocks noGrp="1"/>
          </p:cNvSpPr>
          <p:nvPr>
            <p:ph type="body" idx="1"/>
          </p:nvPr>
        </p:nvSpPr>
        <p:spPr/>
        <p:txBody>
          <a:bodyPr>
            <a:normAutofit/>
          </a:bodyPr>
          <a:lstStyle/>
          <a:p>
            <a:pPr marL="107950" indent="0">
              <a:buNone/>
            </a:pPr>
            <a:r>
              <a:rPr lang="en-US" sz="6000" dirty="0"/>
              <a:t>Governing Board</a:t>
            </a:r>
          </a:p>
        </p:txBody>
      </p:sp>
    </p:spTree>
    <p:extLst>
      <p:ext uri="{BB962C8B-B14F-4D97-AF65-F5344CB8AC3E}">
        <p14:creationId xmlns:p14="http://schemas.microsoft.com/office/powerpoint/2010/main" val="7126799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42"/>
          <p:cNvSpPr txBox="1">
            <a:spLocks noGrp="1"/>
          </p:cNvSpPr>
          <p:nvPr>
            <p:ph type="title"/>
          </p:nvPr>
        </p:nvSpPr>
        <p:spPr>
          <a:xfrm>
            <a:off x="1066800" y="642594"/>
            <a:ext cx="10058400" cy="13716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EFEFE"/>
              </a:buClr>
              <a:buSzPts val="4800"/>
              <a:buFont typeface="Century Gothic"/>
              <a:buNone/>
            </a:pPr>
            <a:r>
              <a:rPr lang="en-US" dirty="0"/>
              <a:t>In General	</a:t>
            </a:r>
            <a:endParaRPr dirty="0"/>
          </a:p>
        </p:txBody>
      </p:sp>
      <p:sp>
        <p:nvSpPr>
          <p:cNvPr id="192" name="Google Shape;192;p42"/>
          <p:cNvSpPr txBox="1">
            <a:spLocks noGrp="1"/>
          </p:cNvSpPr>
          <p:nvPr>
            <p:ph type="body" idx="1"/>
          </p:nvPr>
        </p:nvSpPr>
        <p:spPr>
          <a:xfrm>
            <a:off x="516775" y="1859500"/>
            <a:ext cx="7441500" cy="3933600"/>
          </a:xfrm>
          <a:prstGeom prst="rect">
            <a:avLst/>
          </a:prstGeom>
          <a:noFill/>
          <a:ln>
            <a:noFill/>
          </a:ln>
        </p:spPr>
        <p:txBody>
          <a:bodyPr spcFirstLastPara="1" wrap="square" lIns="91425" tIns="45700" rIns="91425" bIns="45700" anchor="t" anchorCtr="0">
            <a:noAutofit/>
          </a:bodyPr>
          <a:lstStyle/>
          <a:p>
            <a:pPr marL="813435" lvl="1">
              <a:spcBef>
                <a:spcPts val="0"/>
              </a:spcBef>
              <a:buSzPct val="100000"/>
            </a:pPr>
            <a:r>
              <a:rPr lang="en-US" sz="2200" dirty="0"/>
              <a:t>Must be established by CoC to act on its behalf.</a:t>
            </a:r>
          </a:p>
          <a:p>
            <a:pPr marL="1270635" lvl="2">
              <a:spcBef>
                <a:spcPts val="0"/>
              </a:spcBef>
              <a:buSzPct val="100000"/>
            </a:pPr>
            <a:r>
              <a:rPr lang="en-US" sz="2200" dirty="0"/>
              <a:t>What the CoC means by “on its behalf” must be specified in the CoC governance charter.</a:t>
            </a:r>
          </a:p>
          <a:p>
            <a:pPr marL="1270635" lvl="2">
              <a:spcBef>
                <a:spcPts val="0"/>
              </a:spcBef>
              <a:buSzPct val="100000"/>
            </a:pPr>
            <a:r>
              <a:rPr lang="en-US" sz="2200" dirty="0"/>
              <a:t>Has no responsibilities except those designated and/or authorized in the governance charter.</a:t>
            </a:r>
          </a:p>
          <a:p>
            <a:pPr marL="813435" lvl="1">
              <a:spcBef>
                <a:spcPts val="0"/>
              </a:spcBef>
              <a:buSzPct val="100000"/>
            </a:pPr>
            <a:r>
              <a:rPr lang="en-US" sz="2200" dirty="0"/>
              <a:t>The Board is a subset of the CoC. Part of the larger whole, which is meant to be representative for all. </a:t>
            </a:r>
          </a:p>
          <a:p>
            <a:pPr marL="813435" lvl="1">
              <a:buSzPct val="100000"/>
            </a:pPr>
            <a:r>
              <a:rPr lang="en-US" sz="2200" dirty="0"/>
              <a:t>HUD does not prescribe how the responsibilities of the CoC are carried out.</a:t>
            </a:r>
            <a:endParaRPr sz="2200" dirty="0"/>
          </a:p>
        </p:txBody>
      </p:sp>
      <p:pic>
        <p:nvPicPr>
          <p:cNvPr id="193" name="Google Shape;193;p42"/>
          <p:cNvPicPr preferRelativeResize="0"/>
          <p:nvPr/>
        </p:nvPicPr>
        <p:blipFill rotWithShape="1">
          <a:blip r:embed="rId3">
            <a:alphaModFix/>
          </a:blip>
          <a:srcRect/>
          <a:stretch/>
        </p:blipFill>
        <p:spPr>
          <a:xfrm>
            <a:off x="8409401" y="511943"/>
            <a:ext cx="3265824" cy="1632901"/>
          </a:xfrm>
          <a:prstGeom prst="rect">
            <a:avLst/>
          </a:prstGeom>
          <a:noFill/>
          <a:ln>
            <a:noFill/>
          </a:ln>
        </p:spPr>
      </p:pic>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02D69CF1-FE55-BD7C-E721-5D7612830092}"/>
                  </a:ext>
                </a:extLst>
              </p14:cNvPr>
              <p14:cNvContentPartPr/>
              <p14:nvPr/>
            </p14:nvContentPartPr>
            <p14:xfrm>
              <a:off x="4500225" y="3242430"/>
              <a:ext cx="360" cy="360"/>
            </p14:xfrm>
          </p:contentPart>
        </mc:Choice>
        <mc:Fallback>
          <p:pic>
            <p:nvPicPr>
              <p:cNvPr id="2" name="Ink 1">
                <a:extLst>
                  <a:ext uri="{FF2B5EF4-FFF2-40B4-BE49-F238E27FC236}">
                    <a16:creationId xmlns:a16="http://schemas.microsoft.com/office/drawing/2014/main" id="{02D69CF1-FE55-BD7C-E721-5D7612830092}"/>
                  </a:ext>
                </a:extLst>
              </p:cNvPr>
              <p:cNvPicPr/>
              <p:nvPr/>
            </p:nvPicPr>
            <p:blipFill>
              <a:blip r:embed="rId5"/>
              <a:stretch>
                <a:fillRect/>
              </a:stretch>
            </p:blipFill>
            <p:spPr>
              <a:xfrm>
                <a:off x="4491585" y="3233430"/>
                <a:ext cx="18000" cy="18000"/>
              </a:xfrm>
              <a:prstGeom prst="rect">
                <a:avLst/>
              </a:prstGeom>
            </p:spPr>
          </p:pic>
        </mc:Fallback>
      </mc:AlternateContent>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44"/>
          <p:cNvSpPr txBox="1">
            <a:spLocks noGrp="1"/>
          </p:cNvSpPr>
          <p:nvPr>
            <p:ph type="title"/>
          </p:nvPr>
        </p:nvSpPr>
        <p:spPr>
          <a:xfrm>
            <a:off x="1066800" y="642594"/>
            <a:ext cx="10058400" cy="13716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EFEFE"/>
              </a:buClr>
              <a:buSzPts val="4800"/>
              <a:buFont typeface="Century Gothic"/>
              <a:buNone/>
            </a:pPr>
            <a:r>
              <a:rPr lang="en-US" dirty="0"/>
              <a:t>Governing Board Responsibilities</a:t>
            </a:r>
            <a:endParaRPr dirty="0"/>
          </a:p>
        </p:txBody>
      </p:sp>
      <p:sp>
        <p:nvSpPr>
          <p:cNvPr id="199" name="Google Shape;199;p44"/>
          <p:cNvSpPr txBox="1">
            <a:spLocks noGrp="1"/>
          </p:cNvSpPr>
          <p:nvPr>
            <p:ph type="body" idx="1"/>
          </p:nvPr>
        </p:nvSpPr>
        <p:spPr>
          <a:xfrm>
            <a:off x="1066800" y="2103120"/>
            <a:ext cx="10058400" cy="3931920"/>
          </a:xfrm>
          <a:prstGeom prst="rect">
            <a:avLst/>
          </a:prstGeom>
          <a:noFill/>
          <a:ln>
            <a:noFill/>
          </a:ln>
        </p:spPr>
        <p:txBody>
          <a:bodyPr spcFirstLastPara="1" wrap="square" lIns="91425" tIns="45700" rIns="91425" bIns="45700" anchor="t" anchorCtr="0">
            <a:normAutofit/>
          </a:bodyPr>
          <a:lstStyle/>
          <a:p>
            <a:pPr marL="182880" lvl="0" indent="-68578" algn="l" rtl="0">
              <a:lnSpc>
                <a:spcPct val="100000"/>
              </a:lnSpc>
              <a:spcBef>
                <a:spcPts val="0"/>
              </a:spcBef>
              <a:spcAft>
                <a:spcPts val="0"/>
              </a:spcAft>
              <a:buSzPts val="1800"/>
              <a:buNone/>
            </a:pPr>
            <a:r>
              <a:rPr lang="en-US" sz="2200" dirty="0">
                <a:solidFill>
                  <a:srgbClr val="FEFEFE"/>
                </a:solidFill>
              </a:rPr>
              <a:t>The CoC Board is the main decision-making body for the CoC</a:t>
            </a:r>
          </a:p>
          <a:p>
            <a:pPr marL="182880" lvl="0" indent="-68578" algn="l" rtl="0">
              <a:lnSpc>
                <a:spcPct val="100000"/>
              </a:lnSpc>
              <a:spcBef>
                <a:spcPts val="0"/>
              </a:spcBef>
              <a:spcAft>
                <a:spcPts val="0"/>
              </a:spcAft>
              <a:buSzPts val="1800"/>
              <a:buNone/>
            </a:pPr>
            <a:endParaRPr lang="en-US" sz="2200" dirty="0">
              <a:solidFill>
                <a:srgbClr val="FEFEFE"/>
              </a:solidFill>
            </a:endParaRPr>
          </a:p>
          <a:p>
            <a:pPr marL="857252" lvl="1" indent="-285750">
              <a:spcBef>
                <a:spcPts val="0"/>
              </a:spcBef>
            </a:pPr>
            <a:r>
              <a:rPr lang="en-US" sz="2200" dirty="0">
                <a:solidFill>
                  <a:srgbClr val="FEFEFE"/>
                </a:solidFill>
              </a:rPr>
              <a:t>Oversees all the work of the CoC</a:t>
            </a:r>
          </a:p>
          <a:p>
            <a:pPr marL="1314452" lvl="2" indent="-285750">
              <a:spcBef>
                <a:spcPts val="0"/>
              </a:spcBef>
            </a:pPr>
            <a:r>
              <a:rPr lang="en-US" sz="2200" dirty="0">
                <a:solidFill>
                  <a:srgbClr val="FEFEFE"/>
                </a:solidFill>
              </a:rPr>
              <a:t>Governs, but much of the work happens through Committees/Workgroups</a:t>
            </a:r>
          </a:p>
          <a:p>
            <a:pPr marL="857252" lvl="1" indent="-285750">
              <a:spcBef>
                <a:spcPts val="0"/>
              </a:spcBef>
            </a:pPr>
            <a:r>
              <a:rPr lang="en-US" sz="2200" dirty="0">
                <a:solidFill>
                  <a:srgbClr val="FEFEFE"/>
                </a:solidFill>
              </a:rPr>
              <a:t>Approves written standards for CoC/ESG programs</a:t>
            </a:r>
          </a:p>
          <a:p>
            <a:pPr marL="857252" lvl="1" indent="-285750">
              <a:spcBef>
                <a:spcPts val="0"/>
              </a:spcBef>
            </a:pPr>
            <a:r>
              <a:rPr lang="en-US" sz="2200" dirty="0">
                <a:solidFill>
                  <a:srgbClr val="FEFEFE"/>
                </a:solidFill>
              </a:rPr>
              <a:t>Approves ranked list of CoC project applications</a:t>
            </a:r>
          </a:p>
          <a:p>
            <a:pPr marL="857252" lvl="1" indent="-285750">
              <a:spcBef>
                <a:spcPts val="0"/>
              </a:spcBef>
            </a:pPr>
            <a:r>
              <a:rPr lang="en-US" sz="2200" dirty="0">
                <a:solidFill>
                  <a:srgbClr val="FEFEFE"/>
                </a:solidFill>
              </a:rPr>
              <a:t>Approves CoC policy and procedures for coordinated entry</a:t>
            </a:r>
          </a:p>
          <a:p>
            <a:pPr marL="857252" lvl="1" indent="-285750">
              <a:spcBef>
                <a:spcPts val="0"/>
              </a:spcBef>
            </a:pPr>
            <a:r>
              <a:rPr lang="en-US" sz="2200" dirty="0">
                <a:solidFill>
                  <a:srgbClr val="FEFEFE"/>
                </a:solidFill>
              </a:rPr>
              <a:t>Establishes Committees and workgroups</a:t>
            </a:r>
          </a:p>
          <a:p>
            <a:pPr marL="857252" lvl="1" indent="-285750">
              <a:spcBef>
                <a:spcPts val="0"/>
              </a:spcBef>
            </a:pPr>
            <a:r>
              <a:rPr lang="en-US" sz="2200" dirty="0">
                <a:solidFill>
                  <a:srgbClr val="FEFEFE"/>
                </a:solidFill>
              </a:rPr>
              <a:t>Sets CoC goals and/or priorities</a:t>
            </a:r>
          </a:p>
          <a:p>
            <a:pPr marL="1314452" lvl="2" indent="-285750">
              <a:spcBef>
                <a:spcPts val="0"/>
              </a:spcBef>
            </a:pPr>
            <a:r>
              <a:rPr lang="en-US" sz="2200" dirty="0">
                <a:solidFill>
                  <a:srgbClr val="FEFEFE"/>
                </a:solidFill>
              </a:rPr>
              <a:t>Committees </a:t>
            </a:r>
            <a:r>
              <a:rPr lang="en-US" sz="2000" dirty="0">
                <a:solidFill>
                  <a:srgbClr val="FEFEFE"/>
                </a:solidFill>
              </a:rPr>
              <a:t>will create the targets to achieve the goal</a:t>
            </a:r>
            <a:endParaRPr sz="2000" dirty="0">
              <a:solidFill>
                <a:srgbClr val="FEFEFE"/>
              </a:solidFill>
            </a:endParaRPr>
          </a:p>
          <a:p>
            <a:pPr marL="182880" lvl="0" indent="-68578" algn="l" rtl="0">
              <a:lnSpc>
                <a:spcPct val="100000"/>
              </a:lnSpc>
              <a:spcBef>
                <a:spcPts val="0"/>
              </a:spcBef>
              <a:spcAft>
                <a:spcPts val="0"/>
              </a:spcAft>
              <a:buSzPts val="1800"/>
              <a:buNone/>
            </a:pPr>
            <a:endParaRPr sz="2400" dirty="0">
              <a:solidFill>
                <a:srgbClr val="FEFEFE"/>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43"/>
          <p:cNvSpPr txBox="1">
            <a:spLocks noGrp="1"/>
          </p:cNvSpPr>
          <p:nvPr>
            <p:ph type="title"/>
          </p:nvPr>
        </p:nvSpPr>
        <p:spPr>
          <a:xfrm>
            <a:off x="1066800" y="642594"/>
            <a:ext cx="10058400" cy="13716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EFEFE"/>
              </a:buClr>
              <a:buSzPct val="100000"/>
              <a:buFont typeface="Century Gothic"/>
              <a:buNone/>
            </a:pPr>
            <a:r>
              <a:rPr lang="en-US" dirty="0"/>
              <a:t>Selection of Board Members</a:t>
            </a:r>
            <a:endParaRPr dirty="0"/>
          </a:p>
        </p:txBody>
      </p:sp>
      <p:sp>
        <p:nvSpPr>
          <p:cNvPr id="205" name="Google Shape;205;p43"/>
          <p:cNvSpPr txBox="1">
            <a:spLocks noGrp="1"/>
          </p:cNvSpPr>
          <p:nvPr>
            <p:ph type="body" idx="1"/>
          </p:nvPr>
        </p:nvSpPr>
        <p:spPr>
          <a:xfrm>
            <a:off x="1066800" y="2103120"/>
            <a:ext cx="10058400" cy="3931920"/>
          </a:xfrm>
          <a:prstGeom prst="rect">
            <a:avLst/>
          </a:prstGeom>
          <a:noFill/>
          <a:ln>
            <a:noFill/>
          </a:ln>
        </p:spPr>
        <p:txBody>
          <a:bodyPr spcFirstLastPara="1" wrap="square" lIns="91425" tIns="45700" rIns="91425" bIns="45700" anchor="t" anchorCtr="0">
            <a:noAutofit/>
          </a:bodyPr>
          <a:lstStyle/>
          <a:p>
            <a:pPr marL="457200" lvl="2" indent="-457200" algn="l" rtl="0">
              <a:lnSpc>
                <a:spcPct val="100000"/>
              </a:lnSpc>
              <a:spcBef>
                <a:spcPts val="0"/>
              </a:spcBef>
              <a:spcAft>
                <a:spcPts val="0"/>
              </a:spcAft>
              <a:buSzPts val="2595"/>
              <a:buChar char="•"/>
            </a:pPr>
            <a:r>
              <a:rPr lang="en-US" sz="2200" dirty="0"/>
              <a:t>Must be representative of relevant organizations and of projects serving homeless subpopulations </a:t>
            </a:r>
            <a:endParaRPr sz="2200" dirty="0"/>
          </a:p>
          <a:p>
            <a:pPr marL="457200" lvl="2" indent="-457200" algn="l" rtl="0">
              <a:lnSpc>
                <a:spcPct val="100000"/>
              </a:lnSpc>
              <a:spcBef>
                <a:spcPts val="500"/>
              </a:spcBef>
              <a:spcAft>
                <a:spcPts val="0"/>
              </a:spcAft>
              <a:buSzPts val="2595"/>
              <a:buChar char="•"/>
            </a:pPr>
            <a:r>
              <a:rPr lang="en-US" sz="2200" dirty="0"/>
              <a:t>Must include at least one individual who is currently or has previously experienced homelessness</a:t>
            </a:r>
            <a:endParaRPr sz="2200" dirty="0"/>
          </a:p>
          <a:p>
            <a:pPr marL="457200" lvl="2" indent="-457200" algn="l" rtl="0">
              <a:lnSpc>
                <a:spcPct val="100000"/>
              </a:lnSpc>
              <a:spcBef>
                <a:spcPts val="500"/>
              </a:spcBef>
              <a:spcAft>
                <a:spcPts val="0"/>
              </a:spcAft>
              <a:buSzPts val="2595"/>
              <a:buFont typeface="Arial"/>
              <a:buChar char="•"/>
            </a:pPr>
            <a:r>
              <a:rPr lang="en-US" sz="2200" dirty="0"/>
              <a:t>Representation should be inclusive and consistent with community demographics and population of persons experiencing homelessness within the community</a:t>
            </a:r>
          </a:p>
          <a:p>
            <a:pPr marL="457200" lvl="2" indent="-457200" algn="l" rtl="0">
              <a:lnSpc>
                <a:spcPct val="100000"/>
              </a:lnSpc>
              <a:spcBef>
                <a:spcPts val="500"/>
              </a:spcBef>
              <a:spcAft>
                <a:spcPts val="0"/>
              </a:spcAft>
              <a:buSzPts val="2595"/>
              <a:buChar char="•"/>
            </a:pPr>
            <a:r>
              <a:rPr lang="en-US" sz="2200" dirty="0"/>
              <a:t>Members must be selected using a process defined in writing, including term limits</a:t>
            </a:r>
          </a:p>
          <a:p>
            <a:pPr marL="457200" lvl="2" indent="-457200" algn="l" rtl="0">
              <a:lnSpc>
                <a:spcPct val="100000"/>
              </a:lnSpc>
              <a:spcBef>
                <a:spcPts val="500"/>
              </a:spcBef>
              <a:spcAft>
                <a:spcPts val="0"/>
              </a:spcAft>
              <a:buSzPts val="2595"/>
              <a:buChar char="•"/>
            </a:pPr>
            <a:r>
              <a:rPr lang="en-US" sz="2200" dirty="0"/>
              <a:t>Written process must be reviewed, updated, and approved by the CoC at least once every 5 years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438" name="Google Shape;438;p80"/>
          <p:cNvSpPr txBox="1">
            <a:spLocks noGrp="1"/>
          </p:cNvSpPr>
          <p:nvPr>
            <p:ph type="title"/>
          </p:nvPr>
        </p:nvSpPr>
        <p:spPr>
          <a:xfrm>
            <a:off x="1066800" y="642594"/>
            <a:ext cx="10058400" cy="13716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EFEFE"/>
              </a:buClr>
              <a:buSzPts val="4800"/>
              <a:buFont typeface="Century Gothic"/>
              <a:buNone/>
            </a:pPr>
            <a:r>
              <a:rPr lang="en-US" dirty="0"/>
              <a:t>Questions Submitted in Advance</a:t>
            </a:r>
            <a:endParaRPr dirty="0"/>
          </a:p>
        </p:txBody>
      </p:sp>
      <p:sp>
        <p:nvSpPr>
          <p:cNvPr id="439" name="Google Shape;439;p80"/>
          <p:cNvSpPr txBox="1">
            <a:spLocks noGrp="1"/>
          </p:cNvSpPr>
          <p:nvPr>
            <p:ph type="body" idx="1"/>
          </p:nvPr>
        </p:nvSpPr>
        <p:spPr>
          <a:xfrm>
            <a:off x="1066799" y="1862500"/>
            <a:ext cx="9605963" cy="3931800"/>
          </a:xfrm>
          <a:prstGeom prst="rect">
            <a:avLst/>
          </a:prstGeom>
          <a:noFill/>
          <a:ln>
            <a:noFill/>
          </a:ln>
        </p:spPr>
        <p:txBody>
          <a:bodyPr spcFirstLastPara="1" wrap="square" lIns="91425" tIns="45700" rIns="91425" bIns="45700" anchor="t" anchorCtr="0">
            <a:noAutofit/>
          </a:bodyPr>
          <a:lstStyle/>
          <a:p>
            <a:pPr marL="182880" indent="-182880">
              <a:spcBef>
                <a:spcPts val="0"/>
              </a:spcBef>
              <a:buSzPts val="2400"/>
            </a:pPr>
            <a:r>
              <a:rPr lang="en-US" sz="2400" dirty="0"/>
              <a:t>Roles &amp; Responsibilities</a:t>
            </a:r>
          </a:p>
          <a:p>
            <a:pPr marL="640080" lvl="1" indent="-182880">
              <a:spcBef>
                <a:spcPts val="0"/>
              </a:spcBef>
              <a:buSzPts val="2400"/>
            </a:pPr>
            <a:r>
              <a:rPr lang="en-US" sz="2200" dirty="0"/>
              <a:t>What are the responsibilities of the Administrative Entity (Dept of Behavioral Health) vs. the Executive Board?</a:t>
            </a:r>
          </a:p>
          <a:p>
            <a:pPr marL="182880" indent="-182880">
              <a:spcBef>
                <a:spcPts val="0"/>
              </a:spcBef>
              <a:buSzPts val="2400"/>
            </a:pPr>
            <a:r>
              <a:rPr lang="en-US" sz="2400" dirty="0"/>
              <a:t>Operations</a:t>
            </a:r>
          </a:p>
          <a:p>
            <a:pPr marL="640080" lvl="1" indent="-182880">
              <a:spcBef>
                <a:spcPts val="0"/>
              </a:spcBef>
              <a:buSzPts val="2400"/>
            </a:pPr>
            <a:r>
              <a:rPr lang="en-US" sz="2200" dirty="0"/>
              <a:t>How many public meetings are we required to have?</a:t>
            </a:r>
          </a:p>
          <a:p>
            <a:pPr marL="640080" lvl="1" indent="-182880">
              <a:spcBef>
                <a:spcPts val="0"/>
              </a:spcBef>
              <a:buSzPts val="2400"/>
            </a:pPr>
            <a:r>
              <a:rPr lang="en-US" sz="2200" dirty="0"/>
              <a:t>Can we offer stipends for people experiencing homelessness to attend meetings?</a:t>
            </a:r>
          </a:p>
          <a:p>
            <a:pPr marL="640080" lvl="1" indent="-182880">
              <a:spcBef>
                <a:spcPts val="0"/>
              </a:spcBef>
              <a:buSzPts val="2400"/>
            </a:pPr>
            <a:r>
              <a:rPr lang="en-US" sz="2200" dirty="0"/>
              <a:t>Since our Collaborative Applicant is a County agency, should we ask County Council questions about policies that can impact their employees?</a:t>
            </a:r>
          </a:p>
          <a:p>
            <a:pPr marL="640080" lvl="1" indent="-182880">
              <a:spcBef>
                <a:spcPts val="0"/>
              </a:spcBef>
              <a:buSzPts val="2400"/>
            </a:pPr>
            <a:r>
              <a:rPr lang="en-US" sz="2200" dirty="0"/>
              <a:t>What do we do if we make an error?</a:t>
            </a:r>
          </a:p>
          <a:p>
            <a:pPr marL="640080" lvl="1" indent="-182880">
              <a:spcBef>
                <a:spcPts val="0"/>
              </a:spcBef>
              <a:buSzPts val="2400"/>
            </a:pPr>
            <a:r>
              <a:rPr lang="en-US" sz="2200" dirty="0"/>
              <a:t>What are common mistakes or errors by CoCs/Lead Agencies?</a:t>
            </a:r>
          </a:p>
          <a:p>
            <a:pPr marL="640080" lvl="1" indent="-182880">
              <a:spcBef>
                <a:spcPts val="0"/>
              </a:spcBef>
              <a:buSzPts val="2400"/>
            </a:pPr>
            <a:r>
              <a:rPr lang="en-US" sz="2200" dirty="0"/>
              <a:t>How often should trainings take place? </a:t>
            </a:r>
            <a:endParaRPr sz="2200" dirty="0"/>
          </a:p>
        </p:txBody>
      </p:sp>
    </p:spTree>
    <p:extLst>
      <p:ext uri="{BB962C8B-B14F-4D97-AF65-F5344CB8AC3E}">
        <p14:creationId xmlns:p14="http://schemas.microsoft.com/office/powerpoint/2010/main" val="222458365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46"/>
          <p:cNvSpPr txBox="1">
            <a:spLocks noGrp="1"/>
          </p:cNvSpPr>
          <p:nvPr>
            <p:ph type="title"/>
          </p:nvPr>
        </p:nvSpPr>
        <p:spPr>
          <a:xfrm>
            <a:off x="1066800" y="642594"/>
            <a:ext cx="10058400" cy="13716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FEFEFE"/>
              </a:buClr>
              <a:buSzPct val="100000"/>
              <a:buFont typeface="Century Gothic"/>
              <a:buNone/>
            </a:pPr>
            <a:r>
              <a:rPr lang="en-US"/>
              <a:t>Annual Governance Charter Review</a:t>
            </a:r>
            <a:endParaRPr/>
          </a:p>
        </p:txBody>
      </p:sp>
      <p:sp>
        <p:nvSpPr>
          <p:cNvPr id="211" name="Google Shape;211;p46"/>
          <p:cNvSpPr txBox="1">
            <a:spLocks noGrp="1"/>
          </p:cNvSpPr>
          <p:nvPr>
            <p:ph type="body" idx="1"/>
          </p:nvPr>
        </p:nvSpPr>
        <p:spPr>
          <a:xfrm>
            <a:off x="1066800" y="2206250"/>
            <a:ext cx="6874500" cy="3931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2800"/>
              <a:buNone/>
            </a:pPr>
            <a:r>
              <a:rPr lang="en-US" sz="2800"/>
              <a:t>Governance charter must be:</a:t>
            </a:r>
            <a:endParaRPr/>
          </a:p>
          <a:p>
            <a:pPr marL="457200" lvl="1" indent="-182880" algn="l" rtl="0">
              <a:lnSpc>
                <a:spcPct val="100000"/>
              </a:lnSpc>
              <a:spcBef>
                <a:spcPts val="500"/>
              </a:spcBef>
              <a:spcAft>
                <a:spcPts val="0"/>
              </a:spcAft>
              <a:buSzPts val="2400"/>
              <a:buChar char="•"/>
            </a:pPr>
            <a:r>
              <a:rPr lang="en-US" sz="2400"/>
              <a:t>Developed in consultation with the Collaborative Applicant and HMIS Lead</a:t>
            </a:r>
            <a:endParaRPr/>
          </a:p>
          <a:p>
            <a:pPr marL="457200" lvl="1" indent="-182880" algn="l" rtl="0">
              <a:lnSpc>
                <a:spcPct val="100000"/>
              </a:lnSpc>
              <a:spcBef>
                <a:spcPts val="500"/>
              </a:spcBef>
              <a:spcAft>
                <a:spcPts val="0"/>
              </a:spcAft>
              <a:buSzPts val="2400"/>
              <a:buChar char="•"/>
            </a:pPr>
            <a:r>
              <a:rPr lang="en-US" sz="2400"/>
              <a:t>Reviewed and updated annually</a:t>
            </a:r>
            <a:endParaRPr/>
          </a:p>
          <a:p>
            <a:pPr marL="457200" lvl="1" indent="-182880" algn="l" rtl="0">
              <a:lnSpc>
                <a:spcPct val="100000"/>
              </a:lnSpc>
              <a:spcBef>
                <a:spcPts val="500"/>
              </a:spcBef>
              <a:spcAft>
                <a:spcPts val="0"/>
              </a:spcAft>
              <a:buSzPts val="2400"/>
              <a:buChar char="•"/>
            </a:pPr>
            <a:r>
              <a:rPr lang="en-US" sz="2400"/>
              <a:t>Adopted by full CoC membership at least every five years</a:t>
            </a:r>
            <a:endParaRPr/>
          </a:p>
          <a:p>
            <a:pPr marL="457200" lvl="1" indent="-30480" algn="l" rtl="0">
              <a:lnSpc>
                <a:spcPct val="100000"/>
              </a:lnSpc>
              <a:spcBef>
                <a:spcPts val="500"/>
              </a:spcBef>
              <a:spcAft>
                <a:spcPts val="0"/>
              </a:spcAft>
              <a:buSzPts val="2400"/>
              <a:buNone/>
            </a:pPr>
            <a:endParaRPr sz="2400"/>
          </a:p>
          <a:p>
            <a:pPr marL="182880" lvl="0" indent="-68578" algn="l" rtl="0">
              <a:lnSpc>
                <a:spcPct val="100000"/>
              </a:lnSpc>
              <a:spcBef>
                <a:spcPts val="900"/>
              </a:spcBef>
              <a:spcAft>
                <a:spcPts val="0"/>
              </a:spcAft>
              <a:buSzPts val="1800"/>
              <a:buNone/>
            </a:pPr>
            <a:endParaRPr/>
          </a:p>
        </p:txBody>
      </p:sp>
      <p:pic>
        <p:nvPicPr>
          <p:cNvPr id="212" name="Google Shape;212;p46"/>
          <p:cNvPicPr preferRelativeResize="0"/>
          <p:nvPr/>
        </p:nvPicPr>
        <p:blipFill rotWithShape="1">
          <a:blip r:embed="rId3">
            <a:alphaModFix/>
          </a:blip>
          <a:srcRect/>
          <a:stretch/>
        </p:blipFill>
        <p:spPr>
          <a:xfrm>
            <a:off x="9060925" y="2579439"/>
            <a:ext cx="1699123" cy="1699123"/>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48"/>
          <p:cNvSpPr txBox="1">
            <a:spLocks noGrp="1"/>
          </p:cNvSpPr>
          <p:nvPr>
            <p:ph type="title"/>
          </p:nvPr>
        </p:nvSpPr>
        <p:spPr>
          <a:xfrm>
            <a:off x="1066800" y="642594"/>
            <a:ext cx="10058400" cy="13716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EFEFE"/>
              </a:buClr>
              <a:buSzPts val="4800"/>
              <a:buFont typeface="Century Gothic"/>
              <a:buNone/>
            </a:pPr>
            <a:r>
              <a:rPr lang="en-US"/>
              <a:t>Conflict of Interest</a:t>
            </a:r>
            <a:endParaRPr/>
          </a:p>
        </p:txBody>
      </p:sp>
      <p:sp>
        <p:nvSpPr>
          <p:cNvPr id="225" name="Google Shape;225;p48"/>
          <p:cNvSpPr txBox="1">
            <a:spLocks noGrp="1"/>
          </p:cNvSpPr>
          <p:nvPr>
            <p:ph type="body" idx="1"/>
          </p:nvPr>
        </p:nvSpPr>
        <p:spPr>
          <a:xfrm>
            <a:off x="1066800" y="2103120"/>
            <a:ext cx="10058400" cy="3931920"/>
          </a:xfrm>
          <a:prstGeom prst="rect">
            <a:avLst/>
          </a:prstGeom>
          <a:noFill/>
          <a:ln>
            <a:noFill/>
          </a:ln>
        </p:spPr>
        <p:txBody>
          <a:bodyPr spcFirstLastPara="1" wrap="square" lIns="91425" tIns="45700" rIns="91425" bIns="45700" anchor="t" anchorCtr="0">
            <a:normAutofit/>
          </a:bodyPr>
          <a:lstStyle/>
          <a:p>
            <a:pPr marL="182880" lvl="0" indent="-182880" algn="l" rtl="0">
              <a:lnSpc>
                <a:spcPct val="100000"/>
              </a:lnSpc>
              <a:spcBef>
                <a:spcPts val="0"/>
              </a:spcBef>
              <a:spcAft>
                <a:spcPts val="0"/>
              </a:spcAft>
              <a:buSzPts val="2400"/>
              <a:buChar char="•"/>
            </a:pPr>
            <a:r>
              <a:rPr lang="en-US" sz="2400"/>
              <a:t>Members must follow code of conduct, conflict of interest, and recusal process</a:t>
            </a:r>
            <a:endParaRPr sz="2400"/>
          </a:p>
          <a:p>
            <a:pPr marL="182880" lvl="0" indent="-182880" algn="l" rtl="0">
              <a:lnSpc>
                <a:spcPct val="100000"/>
              </a:lnSpc>
              <a:spcBef>
                <a:spcPts val="900"/>
              </a:spcBef>
              <a:spcAft>
                <a:spcPts val="0"/>
              </a:spcAft>
              <a:buSzPts val="2400"/>
              <a:buChar char="•"/>
            </a:pPr>
            <a:r>
              <a:rPr lang="en-US" sz="2400"/>
              <a:t>Conflict of interest should be outlined in the Governance Charter</a:t>
            </a:r>
            <a:endParaRPr sz="2400"/>
          </a:p>
          <a:p>
            <a:pPr marL="182880" lvl="0" indent="-182880" algn="l" rtl="0">
              <a:lnSpc>
                <a:spcPct val="100000"/>
              </a:lnSpc>
              <a:spcBef>
                <a:spcPts val="900"/>
              </a:spcBef>
              <a:spcAft>
                <a:spcPts val="0"/>
              </a:spcAft>
              <a:buSzPts val="2400"/>
              <a:buChar char="•"/>
            </a:pPr>
            <a:r>
              <a:rPr lang="en-US" sz="2400"/>
              <a:t>Providers who sit on the CoC board should recuse themselves from the CoC funding decisions and NOFO process</a:t>
            </a:r>
            <a:endParaRPr sz="2400"/>
          </a:p>
          <a:p>
            <a:pPr marL="182880" lvl="0" indent="-182880" algn="l" rtl="0">
              <a:lnSpc>
                <a:spcPct val="100000"/>
              </a:lnSpc>
              <a:spcBef>
                <a:spcPts val="900"/>
              </a:spcBef>
              <a:spcAft>
                <a:spcPts val="0"/>
              </a:spcAft>
              <a:buSzPts val="2400"/>
              <a:buChar char="•"/>
            </a:pPr>
            <a:r>
              <a:rPr lang="en-US" sz="2400"/>
              <a:t>All board members should sign a conflict of interest policy outlining these expectations, declaring any and all conflicts</a:t>
            </a:r>
            <a:endParaRPr sz="240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47"/>
          <p:cNvSpPr txBox="1">
            <a:spLocks noGrp="1"/>
          </p:cNvSpPr>
          <p:nvPr>
            <p:ph type="title"/>
          </p:nvPr>
        </p:nvSpPr>
        <p:spPr>
          <a:xfrm>
            <a:off x="1066800" y="642594"/>
            <a:ext cx="10058400" cy="13716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EFEFE"/>
              </a:buClr>
              <a:buSzPts val="4800"/>
              <a:buFont typeface="Century Gothic"/>
              <a:buNone/>
            </a:pPr>
            <a:r>
              <a:rPr lang="en-US" dirty="0"/>
              <a:t>System Evaluation</a:t>
            </a:r>
            <a:endParaRPr dirty="0"/>
          </a:p>
        </p:txBody>
      </p:sp>
      <p:sp>
        <p:nvSpPr>
          <p:cNvPr id="218" name="Google Shape;218;p47"/>
          <p:cNvSpPr txBox="1">
            <a:spLocks noGrp="1"/>
          </p:cNvSpPr>
          <p:nvPr>
            <p:ph type="body" idx="1"/>
          </p:nvPr>
        </p:nvSpPr>
        <p:spPr>
          <a:xfrm>
            <a:off x="1273050" y="2103120"/>
            <a:ext cx="10058400" cy="3931800"/>
          </a:xfrm>
          <a:prstGeom prst="rect">
            <a:avLst/>
          </a:prstGeom>
          <a:noFill/>
          <a:ln>
            <a:noFill/>
          </a:ln>
        </p:spPr>
        <p:txBody>
          <a:bodyPr spcFirstLastPara="1" wrap="square" lIns="91425" tIns="45700" rIns="91425" bIns="45700" anchor="t" anchorCtr="0">
            <a:normAutofit/>
          </a:bodyPr>
          <a:lstStyle/>
          <a:p>
            <a:pPr marL="342900">
              <a:spcBef>
                <a:spcPts val="1200"/>
              </a:spcBef>
              <a:buSzPts val="2400"/>
            </a:pPr>
            <a:r>
              <a:rPr lang="en-US" sz="2400" dirty="0"/>
              <a:t>Homeless Response</a:t>
            </a:r>
            <a:endParaRPr sz="2400" dirty="0"/>
          </a:p>
          <a:p>
            <a:pPr marL="342900">
              <a:spcBef>
                <a:spcPts val="1200"/>
              </a:spcBef>
              <a:buSzPts val="2400"/>
            </a:pPr>
            <a:r>
              <a:rPr lang="en-US" sz="2400" dirty="0"/>
              <a:t>Coordinated Entry</a:t>
            </a:r>
            <a:endParaRPr sz="2400" dirty="0"/>
          </a:p>
          <a:p>
            <a:pPr marL="342900">
              <a:spcBef>
                <a:spcPts val="1200"/>
              </a:spcBef>
              <a:buSzPts val="2400"/>
            </a:pPr>
            <a:r>
              <a:rPr lang="en-US" sz="2400" dirty="0"/>
              <a:t>Collaborative Applicant</a:t>
            </a:r>
            <a:endParaRPr sz="2400" dirty="0"/>
          </a:p>
          <a:p>
            <a:pPr marL="342900">
              <a:spcBef>
                <a:spcPts val="1200"/>
              </a:spcBef>
              <a:buSzPts val="2400"/>
            </a:pPr>
            <a:r>
              <a:rPr lang="en-US" sz="2400" dirty="0"/>
              <a:t>HMIS Software Solution</a:t>
            </a:r>
            <a:endParaRPr sz="2400" dirty="0"/>
          </a:p>
          <a:p>
            <a:pPr marL="342900">
              <a:spcBef>
                <a:spcPts val="1200"/>
              </a:spcBef>
              <a:buSzPts val="2400"/>
            </a:pPr>
            <a:r>
              <a:rPr lang="en-US" sz="2400" dirty="0"/>
              <a:t>HMIS Lead</a:t>
            </a:r>
            <a:endParaRPr sz="2400" dirty="0"/>
          </a:p>
          <a:p>
            <a:pPr marL="182880" lvl="0" indent="0" algn="l" rtl="0">
              <a:lnSpc>
                <a:spcPct val="100000"/>
              </a:lnSpc>
              <a:spcBef>
                <a:spcPts val="900"/>
              </a:spcBef>
              <a:spcAft>
                <a:spcPts val="0"/>
              </a:spcAft>
              <a:buSzPts val="1800"/>
              <a:buNone/>
            </a:pPr>
            <a:endParaRPr sz="2400" dirty="0"/>
          </a:p>
        </p:txBody>
      </p:sp>
      <p:pic>
        <p:nvPicPr>
          <p:cNvPr id="219" name="Google Shape;219;p47"/>
          <p:cNvPicPr preferRelativeResize="0"/>
          <p:nvPr/>
        </p:nvPicPr>
        <p:blipFill rotWithShape="1">
          <a:blip r:embed="rId3">
            <a:alphaModFix/>
          </a:blip>
          <a:srcRect/>
          <a:stretch/>
        </p:blipFill>
        <p:spPr>
          <a:xfrm>
            <a:off x="7397975" y="2126100"/>
            <a:ext cx="2605800" cy="2605800"/>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1C70AE7-F263-3806-1CA2-012EBD5A5251}"/>
              </a:ext>
            </a:extLst>
          </p:cNvPr>
          <p:cNvSpPr>
            <a:spLocks noGrp="1"/>
          </p:cNvSpPr>
          <p:nvPr>
            <p:ph type="body" idx="1"/>
          </p:nvPr>
        </p:nvSpPr>
        <p:spPr/>
        <p:txBody>
          <a:bodyPr>
            <a:normAutofit/>
          </a:bodyPr>
          <a:lstStyle/>
          <a:p>
            <a:pPr marL="107950" indent="0">
              <a:buNone/>
            </a:pPr>
            <a:r>
              <a:rPr lang="en-US" sz="6000" dirty="0"/>
              <a:t>Collaborative Applicant</a:t>
            </a:r>
          </a:p>
        </p:txBody>
      </p:sp>
    </p:spTree>
    <p:extLst>
      <p:ext uri="{BB962C8B-B14F-4D97-AF65-F5344CB8AC3E}">
        <p14:creationId xmlns:p14="http://schemas.microsoft.com/office/powerpoint/2010/main" val="343533188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50"/>
          <p:cNvSpPr txBox="1">
            <a:spLocks noGrp="1"/>
          </p:cNvSpPr>
          <p:nvPr>
            <p:ph type="title"/>
          </p:nvPr>
        </p:nvSpPr>
        <p:spPr>
          <a:xfrm>
            <a:off x="1066800" y="642594"/>
            <a:ext cx="10058400" cy="13716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EFEFE"/>
              </a:buClr>
              <a:buSzPts val="4800"/>
              <a:buFont typeface="Century Gothic"/>
              <a:buNone/>
            </a:pPr>
            <a:r>
              <a:rPr lang="en-US" dirty="0"/>
              <a:t>In General</a:t>
            </a:r>
            <a:endParaRPr dirty="0"/>
          </a:p>
        </p:txBody>
      </p:sp>
      <p:sp>
        <p:nvSpPr>
          <p:cNvPr id="236" name="Google Shape;236;p50"/>
          <p:cNvSpPr txBox="1">
            <a:spLocks noGrp="1"/>
          </p:cNvSpPr>
          <p:nvPr>
            <p:ph type="body" idx="1"/>
          </p:nvPr>
        </p:nvSpPr>
        <p:spPr>
          <a:xfrm>
            <a:off x="1066800" y="2103120"/>
            <a:ext cx="10058400" cy="3931920"/>
          </a:xfrm>
          <a:prstGeom prst="rect">
            <a:avLst/>
          </a:prstGeom>
          <a:noFill/>
          <a:ln>
            <a:noFill/>
          </a:ln>
        </p:spPr>
        <p:txBody>
          <a:bodyPr spcFirstLastPara="1" wrap="square" lIns="91425" tIns="45700" rIns="91425" bIns="45700" anchor="t" anchorCtr="0">
            <a:normAutofit/>
          </a:bodyPr>
          <a:lstStyle/>
          <a:p>
            <a:pPr marL="342900">
              <a:buSzPts val="2400"/>
            </a:pPr>
            <a:r>
              <a:rPr lang="en-US" sz="2200" dirty="0"/>
              <a:t>Collaborative Applicant is designed by the CoC</a:t>
            </a:r>
          </a:p>
          <a:p>
            <a:pPr marL="342900">
              <a:buSzPts val="2400"/>
            </a:pPr>
            <a:r>
              <a:rPr lang="en-US" sz="2200" dirty="0"/>
              <a:t>Unless granted additional responsibilities by the CoC that are documented in the governance charter, the collaborative applicant’s sole responsibility is to:</a:t>
            </a:r>
          </a:p>
          <a:p>
            <a:pPr marL="800100" lvl="1">
              <a:buSzPts val="2400"/>
            </a:pPr>
            <a:r>
              <a:rPr lang="en-US" sz="2200" dirty="0"/>
              <a:t>Compile and submit the annual application to HUD for CoC Program funds</a:t>
            </a:r>
          </a:p>
          <a:p>
            <a:pPr marL="800100" lvl="1">
              <a:buSzPts val="2400"/>
            </a:pPr>
            <a:r>
              <a:rPr lang="en-US" sz="2200" dirty="0"/>
              <a:t>Apply for CoC Planning funds on behalf of the CoC</a:t>
            </a:r>
            <a:endParaRPr sz="2200" dirty="0"/>
          </a:p>
          <a:p>
            <a:pPr marL="342900">
              <a:buSzPts val="2400"/>
            </a:pPr>
            <a:r>
              <a:rPr lang="en-US" sz="2200" dirty="0"/>
              <a:t>Can serve as “lead agency” for staff support of all CoC functions</a:t>
            </a:r>
            <a:endParaRPr sz="2200" dirty="0"/>
          </a:p>
          <a:p>
            <a:pPr marL="182880" lvl="0" indent="-68578" algn="l" rtl="0">
              <a:lnSpc>
                <a:spcPct val="100000"/>
              </a:lnSpc>
              <a:spcBef>
                <a:spcPts val="900"/>
              </a:spcBef>
              <a:spcAft>
                <a:spcPts val="0"/>
              </a:spcAft>
              <a:buSzPts val="1800"/>
              <a:buNone/>
            </a:pPr>
            <a:endParaRPr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51"/>
          <p:cNvSpPr txBox="1">
            <a:spLocks noGrp="1"/>
          </p:cNvSpPr>
          <p:nvPr>
            <p:ph type="title"/>
          </p:nvPr>
        </p:nvSpPr>
        <p:spPr>
          <a:xfrm>
            <a:off x="1066800" y="642594"/>
            <a:ext cx="10058400" cy="13716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EFEFE"/>
              </a:buClr>
              <a:buSzPts val="4800"/>
              <a:buFont typeface="Century Gothic"/>
              <a:buNone/>
            </a:pPr>
            <a:r>
              <a:rPr lang="en-US"/>
              <a:t>CoC Application</a:t>
            </a:r>
            <a:endParaRPr/>
          </a:p>
        </p:txBody>
      </p:sp>
      <p:sp>
        <p:nvSpPr>
          <p:cNvPr id="242" name="Google Shape;242;p51"/>
          <p:cNvSpPr txBox="1">
            <a:spLocks noGrp="1"/>
          </p:cNvSpPr>
          <p:nvPr>
            <p:ph type="body" idx="1"/>
          </p:nvPr>
        </p:nvSpPr>
        <p:spPr>
          <a:xfrm>
            <a:off x="1066800" y="2103120"/>
            <a:ext cx="10058400" cy="393192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3200"/>
              <a:buFont typeface="Arial"/>
              <a:buNone/>
            </a:pPr>
            <a:r>
              <a:rPr lang="en-US" sz="3200" dirty="0"/>
              <a:t>Responsibilities of the collaborative applicant:</a:t>
            </a:r>
            <a:endParaRPr dirty="0"/>
          </a:p>
          <a:p>
            <a:pPr lvl="1" indent="-457200">
              <a:buSzPts val="3000"/>
            </a:pPr>
            <a:r>
              <a:rPr lang="en-US" sz="2800" dirty="0"/>
              <a:t>Prepares and submit the CoC Consolidated Application to HUD as part of the competition</a:t>
            </a:r>
            <a:endParaRPr sz="2800" dirty="0"/>
          </a:p>
          <a:p>
            <a:pPr lvl="1" indent="-457200">
              <a:buSzPts val="3000"/>
            </a:pPr>
            <a:r>
              <a:rPr lang="en-US" sz="2800" dirty="0"/>
              <a:t>Applies for the planning grant on behalf of the CoC</a:t>
            </a:r>
            <a:endParaRPr sz="2800" dirty="0"/>
          </a:p>
          <a:p>
            <a:pPr marL="182880" lvl="0" indent="0" algn="l" rtl="0">
              <a:lnSpc>
                <a:spcPct val="100000"/>
              </a:lnSpc>
              <a:spcBef>
                <a:spcPts val="900"/>
              </a:spcBef>
              <a:spcAft>
                <a:spcPts val="0"/>
              </a:spcAft>
              <a:buSzPts val="1800"/>
              <a:buNone/>
            </a:pPr>
            <a:endParaRPr dirty="0"/>
          </a:p>
        </p:txBody>
      </p:sp>
      <p:pic>
        <p:nvPicPr>
          <p:cNvPr id="243" name="Google Shape;243;p51"/>
          <p:cNvPicPr preferRelativeResize="0"/>
          <p:nvPr/>
        </p:nvPicPr>
        <p:blipFill rotWithShape="1">
          <a:blip r:embed="rId3">
            <a:alphaModFix/>
          </a:blip>
          <a:srcRect/>
          <a:stretch/>
        </p:blipFill>
        <p:spPr>
          <a:xfrm>
            <a:off x="9391775" y="4419750"/>
            <a:ext cx="2124551" cy="2124550"/>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8" name="Google Shape;428;p37"/>
          <p:cNvSpPr txBox="1">
            <a:spLocks noGrp="1"/>
          </p:cNvSpPr>
          <p:nvPr>
            <p:ph type="title"/>
          </p:nvPr>
        </p:nvSpPr>
        <p:spPr>
          <a:xfrm>
            <a:off x="1066800" y="642594"/>
            <a:ext cx="10058400" cy="13716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FEFEFE"/>
              </a:buClr>
              <a:buSzPct val="100000"/>
              <a:buFont typeface="Century Gothic"/>
              <a:buNone/>
            </a:pPr>
            <a:r>
              <a:rPr lang="en-US" dirty="0"/>
              <a:t>Collaborative Applicant’s Relationship to the CoC</a:t>
            </a:r>
            <a:endParaRPr dirty="0"/>
          </a:p>
        </p:txBody>
      </p:sp>
      <p:sp>
        <p:nvSpPr>
          <p:cNvPr id="429" name="Google Shape;429;p37"/>
          <p:cNvSpPr txBox="1">
            <a:spLocks noGrp="1"/>
          </p:cNvSpPr>
          <p:nvPr>
            <p:ph type="body" idx="1"/>
          </p:nvPr>
        </p:nvSpPr>
        <p:spPr>
          <a:xfrm>
            <a:off x="1066800" y="2103120"/>
            <a:ext cx="10058400" cy="3931920"/>
          </a:xfrm>
          <a:prstGeom prst="rect">
            <a:avLst/>
          </a:prstGeom>
          <a:noFill/>
          <a:ln>
            <a:noFill/>
          </a:ln>
        </p:spPr>
        <p:txBody>
          <a:bodyPr spcFirstLastPara="1" wrap="square" lIns="91425" tIns="45700" rIns="91425" bIns="45700" anchor="t" anchorCtr="0">
            <a:normAutofit/>
          </a:bodyPr>
          <a:lstStyle/>
          <a:p>
            <a:pPr marL="342900">
              <a:spcBef>
                <a:spcPts val="0"/>
              </a:spcBef>
              <a:buSzPts val="2400"/>
            </a:pPr>
            <a:r>
              <a:rPr lang="en-US" sz="2400" dirty="0"/>
              <a:t>Acts on behalf of the CoC when applying to HUD for grants</a:t>
            </a:r>
            <a:endParaRPr sz="2400" dirty="0"/>
          </a:p>
          <a:p>
            <a:pPr marL="342900">
              <a:buSzPts val="2400"/>
            </a:pPr>
            <a:r>
              <a:rPr lang="en-US" sz="2400" dirty="0"/>
              <a:t>All NOFO application activities and preparation may be conducted by staff of the CoC or the CA</a:t>
            </a:r>
            <a:endParaRPr sz="2400" dirty="0"/>
          </a:p>
          <a:p>
            <a:pPr marL="342900">
              <a:buSzPts val="2400"/>
            </a:pPr>
            <a:r>
              <a:rPr lang="en-US" sz="2400" dirty="0"/>
              <a:t>All responsibilities assigned to the Collaborative Applicant must be documented in the CoC’s Governance Charter</a:t>
            </a:r>
            <a:endParaRPr sz="2400" dirty="0"/>
          </a:p>
          <a:p>
            <a:pPr marL="342900">
              <a:buSzPts val="2400"/>
            </a:pPr>
            <a:r>
              <a:rPr lang="en-US" sz="2400" dirty="0"/>
              <a:t>CoC must approve before the entire consolidated application is submitted by the Collaborative Applicant</a:t>
            </a:r>
            <a:endParaRPr sz="2400" dirty="0"/>
          </a:p>
          <a:p>
            <a:pPr marL="342900">
              <a:buSzPts val="2400"/>
            </a:pPr>
            <a:r>
              <a:rPr lang="en-US" sz="2400" dirty="0"/>
              <a:t>The CoC retains its duties related to planning and prioritizing need</a:t>
            </a:r>
            <a:endParaRPr sz="2400" dirty="0"/>
          </a:p>
        </p:txBody>
      </p:sp>
    </p:spTree>
    <p:extLst>
      <p:ext uri="{BB962C8B-B14F-4D97-AF65-F5344CB8AC3E}">
        <p14:creationId xmlns:p14="http://schemas.microsoft.com/office/powerpoint/2010/main" val="156950587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1C70AE7-F263-3806-1CA2-012EBD5A5251}"/>
              </a:ext>
            </a:extLst>
          </p:cNvPr>
          <p:cNvSpPr>
            <a:spLocks noGrp="1"/>
          </p:cNvSpPr>
          <p:nvPr>
            <p:ph type="body" idx="1"/>
          </p:nvPr>
        </p:nvSpPr>
        <p:spPr/>
        <p:txBody>
          <a:bodyPr>
            <a:normAutofit/>
          </a:bodyPr>
          <a:lstStyle/>
          <a:p>
            <a:pPr marL="107950" indent="0">
              <a:buNone/>
            </a:pPr>
            <a:r>
              <a:rPr lang="en-US" sz="6000" dirty="0"/>
              <a:t>HMIS Lead</a:t>
            </a:r>
          </a:p>
        </p:txBody>
      </p:sp>
    </p:spTree>
    <p:extLst>
      <p:ext uri="{BB962C8B-B14F-4D97-AF65-F5344CB8AC3E}">
        <p14:creationId xmlns:p14="http://schemas.microsoft.com/office/powerpoint/2010/main" val="89610163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g1314ab676ce_0_20"/>
          <p:cNvSpPr txBox="1">
            <a:spLocks noGrp="1"/>
          </p:cNvSpPr>
          <p:nvPr>
            <p:ph type="title"/>
          </p:nvPr>
        </p:nvSpPr>
        <p:spPr>
          <a:xfrm>
            <a:off x="1066800" y="505094"/>
            <a:ext cx="10058400" cy="13716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EFEFE"/>
              </a:buClr>
              <a:buSzPts val="4800"/>
              <a:buFont typeface="Century Gothic"/>
              <a:buNone/>
            </a:pPr>
            <a:r>
              <a:rPr lang="en-US" dirty="0"/>
              <a:t>In General </a:t>
            </a:r>
            <a:endParaRPr dirty="0"/>
          </a:p>
        </p:txBody>
      </p:sp>
      <p:sp>
        <p:nvSpPr>
          <p:cNvPr id="267" name="Google Shape;267;g1314ab676ce_0_20"/>
          <p:cNvSpPr txBox="1">
            <a:spLocks noGrp="1"/>
          </p:cNvSpPr>
          <p:nvPr>
            <p:ph type="body" idx="1"/>
          </p:nvPr>
        </p:nvSpPr>
        <p:spPr>
          <a:xfrm>
            <a:off x="1066800" y="1736800"/>
            <a:ext cx="10058400" cy="4298100"/>
          </a:xfrm>
          <a:prstGeom prst="rect">
            <a:avLst/>
          </a:prstGeom>
          <a:noFill/>
          <a:ln>
            <a:noFill/>
          </a:ln>
        </p:spPr>
        <p:txBody>
          <a:bodyPr spcFirstLastPara="1" wrap="square" lIns="91425" tIns="45700" rIns="91425" bIns="45700" anchor="t" anchorCtr="0">
            <a:noAutofit/>
          </a:bodyPr>
          <a:lstStyle/>
          <a:p>
            <a:pPr marL="457202">
              <a:spcBef>
                <a:spcPts val="0"/>
              </a:spcBef>
            </a:pPr>
            <a:r>
              <a:rPr lang="en-US" sz="2200" dirty="0">
                <a:solidFill>
                  <a:srgbClr val="FEFEFE"/>
                </a:solidFill>
              </a:rPr>
              <a:t>The HMIS Lead is the entity which manages a CoC’s HMIS on behalf of the CoC. </a:t>
            </a:r>
          </a:p>
          <a:p>
            <a:pPr marL="457202">
              <a:spcBef>
                <a:spcPts val="0"/>
              </a:spcBef>
            </a:pPr>
            <a:r>
              <a:rPr lang="en-US" sz="2200" dirty="0">
                <a:solidFill>
                  <a:srgbClr val="FEFEFE"/>
                </a:solidFill>
              </a:rPr>
              <a:t>While the CoC retains ultimate authority and responsibility for HMIS, the HMIS Lead is generally responsible for HMIS implementation which includes:</a:t>
            </a:r>
            <a:endParaRPr sz="2200" dirty="0">
              <a:solidFill>
                <a:srgbClr val="FEFEFE"/>
              </a:solidFill>
            </a:endParaRPr>
          </a:p>
          <a:p>
            <a:pPr marL="811530" lvl="1" indent="-285750"/>
            <a:r>
              <a:rPr lang="en-US" sz="2200" dirty="0"/>
              <a:t>Administration</a:t>
            </a:r>
            <a:endParaRPr sz="2200" dirty="0"/>
          </a:p>
          <a:p>
            <a:pPr marL="811530" lvl="1" indent="-285750"/>
            <a:r>
              <a:rPr lang="en-US" sz="2200" dirty="0"/>
              <a:t>Management</a:t>
            </a:r>
            <a:endParaRPr sz="2200" dirty="0"/>
          </a:p>
          <a:p>
            <a:pPr marL="811530" lvl="1" indent="-285750"/>
            <a:r>
              <a:rPr lang="en-US" sz="2200" dirty="0"/>
              <a:t>Operation </a:t>
            </a:r>
            <a:endParaRPr sz="2200" dirty="0"/>
          </a:p>
          <a:p>
            <a:pPr marL="811530" lvl="1" indent="-285750"/>
            <a:r>
              <a:rPr lang="en-US" sz="2200" dirty="0"/>
              <a:t>Provide end user training</a:t>
            </a:r>
            <a:endParaRPr sz="2200" dirty="0"/>
          </a:p>
          <a:p>
            <a:pPr marL="811530" lvl="1" indent="-285750"/>
            <a:r>
              <a:rPr lang="en-US" sz="2200" dirty="0"/>
              <a:t>Meet reporting requirements for funders</a:t>
            </a:r>
            <a:endParaRPr sz="2200" dirty="0"/>
          </a:p>
          <a:p>
            <a:pPr marL="182880" lvl="0" indent="-68578" algn="l" rtl="0">
              <a:lnSpc>
                <a:spcPct val="100000"/>
              </a:lnSpc>
              <a:spcBef>
                <a:spcPts val="0"/>
              </a:spcBef>
              <a:spcAft>
                <a:spcPts val="0"/>
              </a:spcAft>
              <a:buSzPts val="1800"/>
              <a:buNone/>
            </a:pPr>
            <a:endParaRPr sz="2400" dirty="0">
              <a:solidFill>
                <a:srgbClr val="FEFEFE"/>
              </a:solidFill>
            </a:endParaRPr>
          </a:p>
        </p:txBody>
      </p:sp>
      <p:pic>
        <p:nvPicPr>
          <p:cNvPr id="268" name="Google Shape;268;g1314ab676ce_0_20"/>
          <p:cNvPicPr preferRelativeResize="0"/>
          <p:nvPr/>
        </p:nvPicPr>
        <p:blipFill rotWithShape="1">
          <a:blip r:embed="rId3">
            <a:alphaModFix/>
          </a:blip>
          <a:srcRect/>
          <a:stretch/>
        </p:blipFill>
        <p:spPr>
          <a:xfrm>
            <a:off x="8043863" y="4543425"/>
            <a:ext cx="3581399" cy="1679050"/>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59"/>
          <p:cNvSpPr txBox="1">
            <a:spLocks noGrp="1"/>
          </p:cNvSpPr>
          <p:nvPr>
            <p:ph type="title"/>
          </p:nvPr>
        </p:nvSpPr>
        <p:spPr>
          <a:xfrm>
            <a:off x="448025" y="109794"/>
            <a:ext cx="10058400" cy="13716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EFEFE"/>
              </a:buClr>
              <a:buSzPts val="4800"/>
              <a:buFont typeface="Century Gothic"/>
              <a:buNone/>
            </a:pPr>
            <a:r>
              <a:rPr lang="en-US" dirty="0"/>
              <a:t>Additional Responsibilities </a:t>
            </a:r>
            <a:endParaRPr dirty="0"/>
          </a:p>
        </p:txBody>
      </p:sp>
      <p:sp>
        <p:nvSpPr>
          <p:cNvPr id="287" name="Google Shape;287;p59"/>
          <p:cNvSpPr txBox="1">
            <a:spLocks noGrp="1"/>
          </p:cNvSpPr>
          <p:nvPr>
            <p:ph type="body" idx="1"/>
          </p:nvPr>
        </p:nvSpPr>
        <p:spPr>
          <a:xfrm>
            <a:off x="448025" y="1145500"/>
            <a:ext cx="9384000" cy="5329800"/>
          </a:xfrm>
          <a:prstGeom prst="rect">
            <a:avLst/>
          </a:prstGeom>
          <a:noFill/>
          <a:ln>
            <a:noFill/>
          </a:ln>
        </p:spPr>
        <p:txBody>
          <a:bodyPr spcFirstLastPara="1" wrap="square" lIns="91425" tIns="45700" rIns="91425" bIns="45700" anchor="t" anchorCtr="0">
            <a:normAutofit/>
          </a:bodyPr>
          <a:lstStyle/>
          <a:p>
            <a:pPr marL="800100" lvl="1">
              <a:spcBef>
                <a:spcPts val="1200"/>
              </a:spcBef>
              <a:buSzPct val="108107"/>
            </a:pPr>
            <a:r>
              <a:rPr lang="en-US" sz="2200" dirty="0"/>
              <a:t>Create the privacy plan related to HMIS data in conjunction with CoC data leadership.</a:t>
            </a:r>
          </a:p>
          <a:p>
            <a:pPr marL="800100" lvl="1">
              <a:spcBef>
                <a:spcPts val="1200"/>
              </a:spcBef>
              <a:buSzPct val="108107"/>
            </a:pPr>
            <a:r>
              <a:rPr lang="en-US" sz="2200" dirty="0"/>
              <a:t>Ensure the CoC’s HMIS Policies &amp; Procedures include provision related to data security.</a:t>
            </a:r>
          </a:p>
          <a:p>
            <a:pPr marL="800100" lvl="1">
              <a:spcBef>
                <a:spcPts val="1200"/>
              </a:spcBef>
              <a:buSzPct val="108107"/>
            </a:pPr>
            <a:r>
              <a:rPr lang="en-US" sz="2200" dirty="0"/>
              <a:t>Assist the CoC with developing an appropriate plan for monitoring the records and data collection practices of participating agencies.</a:t>
            </a:r>
          </a:p>
          <a:p>
            <a:pPr marL="800100" lvl="1">
              <a:spcBef>
                <a:spcPts val="1200"/>
              </a:spcBef>
              <a:buSzPct val="108107"/>
            </a:pPr>
            <a:r>
              <a:rPr lang="en-US" sz="2200" dirty="0"/>
              <a:t>The Interim Rule requires the CoC to “ensure consistent participation of recipients and subrecipients in the HMIS.”</a:t>
            </a:r>
          </a:p>
          <a:p>
            <a:pPr marL="800100" lvl="1">
              <a:spcBef>
                <a:spcPts val="1200"/>
              </a:spcBef>
              <a:buSzPct val="108107"/>
            </a:pPr>
            <a:r>
              <a:rPr lang="en-US" sz="2200" dirty="0"/>
              <a:t>Ensure that HMIS can generate system- and project-level reports required by HUD and other federal funding partners.</a:t>
            </a:r>
          </a:p>
          <a:p>
            <a:pPr marL="742950" lvl="1" indent="-285750">
              <a:spcBef>
                <a:spcPts val="0"/>
              </a:spcBef>
              <a:buSzPct val="108107"/>
            </a:pPr>
            <a:endParaRPr lang="en-US" sz="2200" dirty="0"/>
          </a:p>
          <a:p>
            <a:pPr marL="285750" indent="-285750">
              <a:spcBef>
                <a:spcPts val="0"/>
              </a:spcBef>
              <a:buSzPct val="108107"/>
            </a:pPr>
            <a:endParaRPr lang="en-US" sz="2400" dirty="0"/>
          </a:p>
          <a:p>
            <a:pPr marL="640080" lvl="0" indent="-144780" algn="l" rtl="0">
              <a:lnSpc>
                <a:spcPct val="100000"/>
              </a:lnSpc>
              <a:spcBef>
                <a:spcPts val="900"/>
              </a:spcBef>
              <a:spcAft>
                <a:spcPts val="0"/>
              </a:spcAft>
              <a:buSzPct val="108107"/>
              <a:buChar char="•"/>
            </a:pPr>
            <a:endParaRPr dirty="0"/>
          </a:p>
        </p:txBody>
      </p:sp>
      <p:pic>
        <p:nvPicPr>
          <p:cNvPr id="288" name="Google Shape;288;p59"/>
          <p:cNvPicPr preferRelativeResize="0"/>
          <p:nvPr/>
        </p:nvPicPr>
        <p:blipFill rotWithShape="1">
          <a:blip r:embed="rId3">
            <a:alphaModFix/>
          </a:blip>
          <a:srcRect/>
          <a:stretch/>
        </p:blipFill>
        <p:spPr>
          <a:xfrm>
            <a:off x="9951700" y="5004268"/>
            <a:ext cx="2045250" cy="16464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1"/>
          <p:cNvSpPr txBox="1">
            <a:spLocks noGrp="1"/>
          </p:cNvSpPr>
          <p:nvPr>
            <p:ph type="ctrTitle"/>
          </p:nvPr>
        </p:nvSpPr>
        <p:spPr>
          <a:xfrm>
            <a:off x="1561708" y="2091263"/>
            <a:ext cx="9068586" cy="2590800"/>
          </a:xfrm>
          <a:prstGeom prst="rect">
            <a:avLst/>
          </a:prstGeom>
          <a:noFill/>
          <a:ln>
            <a:noFill/>
          </a:ln>
        </p:spPr>
        <p:txBody>
          <a:bodyPr spcFirstLastPara="1" wrap="square" lIns="91425" tIns="45700" rIns="91425" bIns="45700" anchor="ctr" anchorCtr="0">
            <a:noAutofit/>
          </a:bodyPr>
          <a:lstStyle/>
          <a:p>
            <a:pPr marL="0" lvl="0" indent="0" algn="ctr" rtl="0">
              <a:lnSpc>
                <a:spcPct val="83000"/>
              </a:lnSpc>
              <a:spcBef>
                <a:spcPts val="0"/>
              </a:spcBef>
              <a:spcAft>
                <a:spcPts val="0"/>
              </a:spcAft>
              <a:buClr>
                <a:schemeClr val="lt1"/>
              </a:buClr>
              <a:buSzPts val="7200"/>
              <a:buFont typeface="Century Gothic"/>
              <a:buNone/>
            </a:pPr>
            <a:r>
              <a:rPr lang="en-US" sz="6000" dirty="0"/>
              <a:t>COC REQUIREMENTS, ROLES, AND RESPONSIBILITIES</a:t>
            </a:r>
            <a:endParaRPr sz="6000" dirty="0"/>
          </a:p>
        </p:txBody>
      </p:sp>
      <p:sp>
        <p:nvSpPr>
          <p:cNvPr id="143" name="Google Shape;143;p1"/>
          <p:cNvSpPr txBox="1">
            <a:spLocks noGrp="1"/>
          </p:cNvSpPr>
          <p:nvPr>
            <p:ph type="subTitle" idx="1"/>
          </p:nvPr>
        </p:nvSpPr>
        <p:spPr>
          <a:xfrm>
            <a:off x="1562100" y="4682062"/>
            <a:ext cx="9070848" cy="457201"/>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SzPts val="1600"/>
              <a:buNone/>
            </a:pPr>
            <a:r>
              <a:rPr lang="en-US" dirty="0"/>
              <a:t>Excerpts from June 2022 2-part HUD Regional Team Training</a:t>
            </a:r>
            <a:endParaRPr dirty="0"/>
          </a:p>
        </p:txBody>
      </p:sp>
    </p:spTree>
    <p:extLst>
      <p:ext uri="{BB962C8B-B14F-4D97-AF65-F5344CB8AC3E}">
        <p14:creationId xmlns:p14="http://schemas.microsoft.com/office/powerpoint/2010/main" val="129318495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1C70AE7-F263-3806-1CA2-012EBD5A5251}"/>
              </a:ext>
            </a:extLst>
          </p:cNvPr>
          <p:cNvSpPr>
            <a:spLocks noGrp="1"/>
          </p:cNvSpPr>
          <p:nvPr>
            <p:ph type="body" idx="1"/>
          </p:nvPr>
        </p:nvSpPr>
        <p:spPr/>
        <p:txBody>
          <a:bodyPr>
            <a:normAutofit/>
          </a:bodyPr>
          <a:lstStyle/>
          <a:p>
            <a:pPr marL="107950" indent="0">
              <a:buNone/>
            </a:pPr>
            <a:r>
              <a:rPr lang="en-US" sz="6000" dirty="0"/>
              <a:t>CoC Membership, Committees, Staff, and People with Lived Experience</a:t>
            </a:r>
          </a:p>
        </p:txBody>
      </p:sp>
    </p:spTree>
    <p:extLst>
      <p:ext uri="{BB962C8B-B14F-4D97-AF65-F5344CB8AC3E}">
        <p14:creationId xmlns:p14="http://schemas.microsoft.com/office/powerpoint/2010/main" val="422022823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8" name="Google Shape;338;p63"/>
          <p:cNvSpPr txBox="1">
            <a:spLocks noGrp="1"/>
          </p:cNvSpPr>
          <p:nvPr>
            <p:ph type="body" idx="2"/>
          </p:nvPr>
        </p:nvSpPr>
        <p:spPr>
          <a:xfrm>
            <a:off x="769368" y="1907692"/>
            <a:ext cx="10058400" cy="3833883"/>
          </a:xfrm>
          <a:prstGeom prst="rect">
            <a:avLst/>
          </a:prstGeom>
          <a:noFill/>
          <a:ln>
            <a:noFill/>
          </a:ln>
        </p:spPr>
        <p:txBody>
          <a:bodyPr spcFirstLastPara="1" wrap="square" lIns="91425" tIns="45700" rIns="91425" bIns="45700" anchor="t" anchorCtr="0">
            <a:noAutofit/>
          </a:bodyPr>
          <a:lstStyle/>
          <a:p>
            <a:pPr marL="640080" lvl="1" indent="-182880">
              <a:spcBef>
                <a:spcPts val="0"/>
              </a:spcBef>
              <a:buSzPts val="2400"/>
            </a:pPr>
            <a:r>
              <a:rPr lang="en-US" sz="2200" dirty="0"/>
              <a:t>A CoC is established by representatives of relevant organizations within a geographic area to carry out the responsibilities set forth in the CoC program interim rule.</a:t>
            </a:r>
            <a:endParaRPr sz="2200" dirty="0"/>
          </a:p>
          <a:p>
            <a:pPr marL="640080" lvl="1" indent="-182880">
              <a:spcBef>
                <a:spcPts val="900"/>
              </a:spcBef>
              <a:buSzPts val="2400"/>
            </a:pPr>
            <a:r>
              <a:rPr lang="en-US" sz="2200" dirty="0"/>
              <a:t>Membership should demonstrate a community wide commitment to ending and preventing homelessness.</a:t>
            </a:r>
          </a:p>
          <a:p>
            <a:pPr marL="640080" lvl="1" indent="-182880">
              <a:spcBef>
                <a:spcPts val="900"/>
              </a:spcBef>
              <a:buSzPts val="2400"/>
            </a:pPr>
            <a:r>
              <a:rPr lang="en-US" sz="2200" dirty="0"/>
              <a:t>CoC-funded agencies must comply with the requirements of their grants, NOFA/NOFO under which they were funded, and participate in HMIS and Coordinated Entry.</a:t>
            </a:r>
            <a:endParaRPr sz="2200" dirty="0"/>
          </a:p>
        </p:txBody>
      </p:sp>
      <p:cxnSp>
        <p:nvCxnSpPr>
          <p:cNvPr id="340" name="Google Shape;340;p63"/>
          <p:cNvCxnSpPr/>
          <p:nvPr/>
        </p:nvCxnSpPr>
        <p:spPr>
          <a:xfrm>
            <a:off x="4177050" y="4916575"/>
            <a:ext cx="1650000" cy="1650000"/>
          </a:xfrm>
          <a:prstGeom prst="straightConnector1">
            <a:avLst/>
          </a:prstGeom>
          <a:noFill/>
          <a:ln w="9525" cap="flat" cmpd="sng">
            <a:solidFill>
              <a:schemeClr val="dk2"/>
            </a:solidFill>
            <a:prstDash val="solid"/>
            <a:round/>
            <a:headEnd type="none" w="sm" len="sm"/>
            <a:tailEnd type="none" w="sm" len="sm"/>
          </a:ln>
        </p:spPr>
      </p:cxnSp>
      <p:sp>
        <p:nvSpPr>
          <p:cNvPr id="4" name="Title 2">
            <a:extLst>
              <a:ext uri="{FF2B5EF4-FFF2-40B4-BE49-F238E27FC236}">
                <a16:creationId xmlns:a16="http://schemas.microsoft.com/office/drawing/2014/main" id="{B7E3EE99-F565-BACF-43A5-04DC1AA7A5BA}"/>
              </a:ext>
            </a:extLst>
          </p:cNvPr>
          <p:cNvSpPr>
            <a:spLocks noGrp="1"/>
          </p:cNvSpPr>
          <p:nvPr>
            <p:ph type="title"/>
          </p:nvPr>
        </p:nvSpPr>
        <p:spPr>
          <a:xfrm>
            <a:off x="1066800" y="642594"/>
            <a:ext cx="10058400" cy="1371600"/>
          </a:xfrm>
        </p:spPr>
        <p:txBody>
          <a:bodyPr>
            <a:normAutofit/>
          </a:bodyPr>
          <a:lstStyle/>
          <a:p>
            <a:r>
              <a:rPr lang="en-US" dirty="0"/>
              <a:t>Role of CoC Members</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1" name="Google Shape;351;p65"/>
          <p:cNvSpPr txBox="1">
            <a:spLocks noGrp="1"/>
          </p:cNvSpPr>
          <p:nvPr>
            <p:ph type="body" idx="1"/>
          </p:nvPr>
        </p:nvSpPr>
        <p:spPr>
          <a:xfrm>
            <a:off x="1066800" y="1788795"/>
            <a:ext cx="10058400" cy="3931920"/>
          </a:xfrm>
          <a:prstGeom prst="rect">
            <a:avLst/>
          </a:prstGeom>
          <a:noFill/>
          <a:ln>
            <a:noFill/>
          </a:ln>
        </p:spPr>
        <p:txBody>
          <a:bodyPr spcFirstLastPara="1" wrap="square" lIns="91425" tIns="45700" rIns="91425" bIns="45700" anchor="t" anchorCtr="0">
            <a:noAutofit/>
          </a:bodyPr>
          <a:lstStyle/>
          <a:p>
            <a:pPr marL="285750" indent="-285750">
              <a:spcBef>
                <a:spcPts val="0"/>
              </a:spcBef>
            </a:pPr>
            <a:r>
              <a:rPr lang="en-US" sz="2200" dirty="0"/>
              <a:t>A good CoC has working groups or committees that manage the activities of the CoC in a diverse and structured manner. </a:t>
            </a:r>
            <a:endParaRPr sz="2200" dirty="0"/>
          </a:p>
          <a:p>
            <a:pPr marL="285750" indent="-285750"/>
            <a:r>
              <a:rPr lang="en-US" sz="2200" dirty="0"/>
              <a:t>Roles and responsibilities are clearly defined, and safeguards are in place to protect against potential conflicts of interest.</a:t>
            </a:r>
            <a:endParaRPr sz="2200" dirty="0"/>
          </a:p>
          <a:p>
            <a:pPr marL="285750" indent="-285750"/>
            <a:r>
              <a:rPr lang="en-US" sz="2200" dirty="0"/>
              <a:t>Committee and Working Group examples:</a:t>
            </a:r>
            <a:endParaRPr sz="2200" dirty="0"/>
          </a:p>
          <a:p>
            <a:pPr marL="914400" lvl="2" indent="-182880">
              <a:buSzPts val="1600"/>
            </a:pPr>
            <a:r>
              <a:rPr lang="en-US" sz="2000" dirty="0"/>
              <a:t>Governance committee</a:t>
            </a:r>
            <a:endParaRPr sz="2000" dirty="0"/>
          </a:p>
          <a:p>
            <a:pPr marL="914400" lvl="2" indent="-182880">
              <a:buSzPts val="1600"/>
            </a:pPr>
            <a:r>
              <a:rPr lang="en-US" sz="2000" dirty="0"/>
              <a:t>HMIS Governance</a:t>
            </a:r>
          </a:p>
          <a:p>
            <a:pPr marL="914400" lvl="2" indent="-182880">
              <a:buSzPts val="1600"/>
            </a:pPr>
            <a:r>
              <a:rPr lang="en-US" sz="2000" dirty="0"/>
              <a:t>Equity Committee</a:t>
            </a:r>
            <a:endParaRPr sz="2000" dirty="0"/>
          </a:p>
          <a:p>
            <a:pPr marL="914400" lvl="2" indent="-182880">
              <a:buSzPts val="1600"/>
            </a:pPr>
            <a:r>
              <a:rPr lang="en-US" sz="2000" dirty="0"/>
              <a:t>Lived experience committee</a:t>
            </a:r>
            <a:endParaRPr sz="2000" dirty="0"/>
          </a:p>
          <a:p>
            <a:pPr marL="914400" lvl="2" indent="-182880">
              <a:buSzPts val="1600"/>
            </a:pPr>
            <a:r>
              <a:rPr lang="en-US" sz="2000" dirty="0"/>
              <a:t>Project application rating and ranking</a:t>
            </a:r>
            <a:endParaRPr sz="2000" dirty="0"/>
          </a:p>
          <a:p>
            <a:pPr marL="914400" lvl="2" indent="-182880">
              <a:buSzPts val="1600"/>
            </a:pPr>
            <a:r>
              <a:rPr lang="en-US" sz="2000" dirty="0"/>
              <a:t>Quality Improvement/ Performance evaluation</a:t>
            </a:r>
            <a:endParaRPr sz="2000" dirty="0"/>
          </a:p>
          <a:p>
            <a:pPr marL="914400" lvl="2" indent="-182880">
              <a:buSzPts val="1600"/>
            </a:pPr>
            <a:r>
              <a:rPr lang="en-US" sz="2000" dirty="0"/>
              <a:t>Additional committees, subcommittees, or work groups as needed</a:t>
            </a:r>
            <a:endParaRPr sz="2000" dirty="0"/>
          </a:p>
        </p:txBody>
      </p:sp>
      <p:sp>
        <p:nvSpPr>
          <p:cNvPr id="3" name="Title 2">
            <a:extLst>
              <a:ext uri="{FF2B5EF4-FFF2-40B4-BE49-F238E27FC236}">
                <a16:creationId xmlns:a16="http://schemas.microsoft.com/office/drawing/2014/main" id="{FEB768D1-436C-85DB-5C8D-D2E7F5F74E95}"/>
              </a:ext>
            </a:extLst>
          </p:cNvPr>
          <p:cNvSpPr>
            <a:spLocks noGrp="1"/>
          </p:cNvSpPr>
          <p:nvPr>
            <p:ph type="title"/>
          </p:nvPr>
        </p:nvSpPr>
        <p:spPr/>
        <p:txBody>
          <a:bodyPr/>
          <a:lstStyle/>
          <a:p>
            <a:r>
              <a:rPr lang="en-US" dirty="0"/>
              <a:t>Role of Committees</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p67"/>
          <p:cNvSpPr txBox="1">
            <a:spLocks noGrp="1"/>
          </p:cNvSpPr>
          <p:nvPr>
            <p:ph type="title"/>
          </p:nvPr>
        </p:nvSpPr>
        <p:spPr>
          <a:xfrm>
            <a:off x="1066800" y="642594"/>
            <a:ext cx="10058400" cy="13716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EFEFE"/>
              </a:buClr>
              <a:buSzPts val="4800"/>
              <a:buFont typeface="Century Gothic"/>
              <a:buNone/>
            </a:pPr>
            <a:r>
              <a:rPr lang="en-US" dirty="0"/>
              <a:t>Role of CoC Staff</a:t>
            </a:r>
            <a:endParaRPr dirty="0"/>
          </a:p>
        </p:txBody>
      </p:sp>
      <p:sp>
        <p:nvSpPr>
          <p:cNvPr id="363" name="Google Shape;363;p67"/>
          <p:cNvSpPr txBox="1">
            <a:spLocks noGrp="1"/>
          </p:cNvSpPr>
          <p:nvPr>
            <p:ph type="body" idx="1"/>
          </p:nvPr>
        </p:nvSpPr>
        <p:spPr>
          <a:xfrm>
            <a:off x="1066800" y="2014200"/>
            <a:ext cx="6273000" cy="3931800"/>
          </a:xfrm>
          <a:prstGeom prst="rect">
            <a:avLst/>
          </a:prstGeom>
          <a:noFill/>
          <a:ln>
            <a:noFill/>
          </a:ln>
        </p:spPr>
        <p:txBody>
          <a:bodyPr spcFirstLastPara="1" wrap="square" lIns="91425" tIns="45700" rIns="91425" bIns="45700" anchor="t" anchorCtr="0">
            <a:noAutofit/>
          </a:bodyPr>
          <a:lstStyle/>
          <a:p>
            <a:pPr marL="342900">
              <a:spcBef>
                <a:spcPts val="0"/>
              </a:spcBef>
              <a:buSzPts val="2000"/>
            </a:pPr>
            <a:r>
              <a:rPr lang="en-US" sz="2000" dirty="0"/>
              <a:t>Manage CoC calendar (full membership, CoC Board, committee meetings)</a:t>
            </a:r>
            <a:endParaRPr sz="2000" dirty="0"/>
          </a:p>
          <a:p>
            <a:pPr marL="342900">
              <a:buSzPts val="2000"/>
            </a:pPr>
            <a:r>
              <a:rPr lang="en-US" sz="2000" dirty="0"/>
              <a:t>Support agenda development, email with attendees, record attendance, take notes, circulate to leaders for review, send out, schedule needed follow-up </a:t>
            </a:r>
            <a:endParaRPr sz="2000" dirty="0"/>
          </a:p>
          <a:p>
            <a:pPr marL="342900">
              <a:buSzPts val="2000"/>
            </a:pPr>
            <a:r>
              <a:rPr lang="en-US" sz="2000" dirty="0"/>
              <a:t>Remain aware of changing HUD priorities and requirements, keep CoC and other partners informed, and facilitate community initiatives</a:t>
            </a:r>
            <a:endParaRPr sz="2000" dirty="0"/>
          </a:p>
          <a:p>
            <a:pPr marL="342900">
              <a:buSzPts val="2000"/>
            </a:pPr>
            <a:r>
              <a:rPr lang="en-US" sz="2000" dirty="0"/>
              <a:t>Build and maintain relationships</a:t>
            </a:r>
            <a:endParaRPr sz="2000" dirty="0"/>
          </a:p>
        </p:txBody>
      </p:sp>
      <p:pic>
        <p:nvPicPr>
          <p:cNvPr id="364" name="Google Shape;364;p67"/>
          <p:cNvPicPr preferRelativeResize="0"/>
          <p:nvPr/>
        </p:nvPicPr>
        <p:blipFill rotWithShape="1">
          <a:blip r:embed="rId3">
            <a:alphaModFix/>
          </a:blip>
          <a:srcRect/>
          <a:stretch/>
        </p:blipFill>
        <p:spPr>
          <a:xfrm>
            <a:off x="8085075" y="2520250"/>
            <a:ext cx="3414054" cy="2275827"/>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g1330972277e_0_349"/>
          <p:cNvSpPr txBox="1">
            <a:spLocks noGrp="1"/>
          </p:cNvSpPr>
          <p:nvPr>
            <p:ph type="title"/>
          </p:nvPr>
        </p:nvSpPr>
        <p:spPr>
          <a:xfrm>
            <a:off x="1066800" y="642594"/>
            <a:ext cx="10058400" cy="13716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990"/>
              <a:buFont typeface="Arial"/>
              <a:buNone/>
            </a:pPr>
            <a:r>
              <a:rPr lang="en-US" sz="4180" dirty="0">
                <a:solidFill>
                  <a:schemeClr val="lt1"/>
                </a:solidFill>
                <a:latin typeface="Century Gothic"/>
                <a:ea typeface="Century Gothic"/>
                <a:cs typeface="Century Gothic"/>
                <a:sym typeface="Century Gothic"/>
              </a:rPr>
              <a:t>People with Lived Experience</a:t>
            </a:r>
            <a:endParaRPr dirty="0">
              <a:solidFill>
                <a:schemeClr val="lt1"/>
              </a:solidFill>
              <a:latin typeface="Century Gothic"/>
              <a:ea typeface="Century Gothic"/>
              <a:cs typeface="Century Gothic"/>
              <a:sym typeface="Century Gothic"/>
            </a:endParaRPr>
          </a:p>
        </p:txBody>
      </p:sp>
      <p:sp>
        <p:nvSpPr>
          <p:cNvPr id="375" name="Google Shape;375;g1330972277e_0_349"/>
          <p:cNvSpPr txBox="1">
            <a:spLocks noGrp="1"/>
          </p:cNvSpPr>
          <p:nvPr>
            <p:ph type="body" idx="1"/>
          </p:nvPr>
        </p:nvSpPr>
        <p:spPr>
          <a:xfrm>
            <a:off x="1009350" y="1924399"/>
            <a:ext cx="10348200" cy="4387623"/>
          </a:xfrm>
          <a:prstGeom prst="rect">
            <a:avLst/>
          </a:prstGeom>
          <a:noFill/>
          <a:ln>
            <a:noFill/>
          </a:ln>
        </p:spPr>
        <p:txBody>
          <a:bodyPr spcFirstLastPara="1" wrap="square" lIns="91425" tIns="45700" rIns="91425" bIns="45700" anchor="t" anchorCtr="0">
            <a:normAutofit fontScale="92500" lnSpcReduction="20000"/>
          </a:bodyPr>
          <a:lstStyle/>
          <a:p>
            <a:pPr marL="486093" lvl="0" indent="-444817" algn="l" rtl="0">
              <a:lnSpc>
                <a:spcPct val="115000"/>
              </a:lnSpc>
              <a:spcBef>
                <a:spcPts val="0"/>
              </a:spcBef>
              <a:spcAft>
                <a:spcPts val="0"/>
              </a:spcAft>
              <a:buSzPct val="100000"/>
              <a:buChar char="•"/>
            </a:pPr>
            <a:r>
              <a:rPr lang="en-US" sz="2600">
                <a:latin typeface="Century Gothic"/>
                <a:ea typeface="Century Gothic"/>
                <a:cs typeface="Century Gothic"/>
                <a:sym typeface="Century Gothic"/>
              </a:rPr>
              <a:t>CoC requirement: CoC Boards must include at least one </a:t>
            </a:r>
            <a:r>
              <a:rPr lang="en-US" sz="2600"/>
              <a:t>individual currently or formerly experiencing homelessness </a:t>
            </a:r>
            <a:r>
              <a:rPr lang="en-US" sz="2600">
                <a:latin typeface="Century Gothic"/>
                <a:ea typeface="Century Gothic"/>
                <a:cs typeface="Century Gothic"/>
                <a:sym typeface="Century Gothic"/>
              </a:rPr>
              <a:t>(consumer)</a:t>
            </a:r>
            <a:endParaRPr/>
          </a:p>
          <a:p>
            <a:pPr marL="486093" lvl="0" indent="-444817" algn="l" rtl="0">
              <a:lnSpc>
                <a:spcPct val="115000"/>
              </a:lnSpc>
              <a:spcBef>
                <a:spcPts val="0"/>
              </a:spcBef>
              <a:spcAft>
                <a:spcPts val="0"/>
              </a:spcAft>
              <a:buSzPct val="100000"/>
              <a:buChar char="•"/>
            </a:pPr>
            <a:r>
              <a:rPr lang="en-US" sz="2600" b="0" i="0" u="none" strike="noStrike">
                <a:solidFill>
                  <a:schemeClr val="lt1"/>
                </a:solidFill>
                <a:latin typeface="Century Gothic"/>
                <a:ea typeface="Century Gothic"/>
                <a:cs typeface="Century Gothic"/>
                <a:sym typeface="Century Gothic"/>
              </a:rPr>
              <a:t>In the 2021 NOFO, HUD incentivized communities with an opportunity for CoCs to enhance their NOFO application point totals by engaging with Persons with Lived Experience</a:t>
            </a:r>
            <a:endParaRPr/>
          </a:p>
          <a:p>
            <a:pPr marL="486093" lvl="0" indent="-444817" algn="l" rtl="0">
              <a:lnSpc>
                <a:spcPct val="115000"/>
              </a:lnSpc>
              <a:spcBef>
                <a:spcPts val="0"/>
              </a:spcBef>
              <a:spcAft>
                <a:spcPts val="0"/>
              </a:spcAft>
              <a:buSzPct val="100000"/>
              <a:buChar char="•"/>
            </a:pPr>
            <a:r>
              <a:rPr lang="en-US" sz="2600" b="0" i="0" u="none" strike="noStrike">
                <a:solidFill>
                  <a:schemeClr val="lt1"/>
                </a:solidFill>
                <a:latin typeface="Century Gothic"/>
                <a:ea typeface="Century Gothic"/>
                <a:cs typeface="Century Gothic"/>
                <a:sym typeface="Century Gothic"/>
              </a:rPr>
              <a:t>Persons with lived experience must have </a:t>
            </a:r>
            <a:r>
              <a:rPr lang="en-US" sz="2600"/>
              <a:t>experienced homelessness</a:t>
            </a:r>
            <a:r>
              <a:rPr lang="en-US" sz="2600" b="0" i="0" u="none" strike="noStrike">
                <a:solidFill>
                  <a:schemeClr val="lt1"/>
                </a:solidFill>
                <a:latin typeface="Century Gothic"/>
                <a:ea typeface="Century Gothic"/>
                <a:cs typeface="Century Gothic"/>
                <a:sym typeface="Century Gothic"/>
              </a:rPr>
              <a:t> within the last 7 years or are currently program participants</a:t>
            </a:r>
            <a:endParaRPr/>
          </a:p>
          <a:p>
            <a:pPr marL="486092" lvl="0" indent="-444817" algn="l" rtl="0">
              <a:lnSpc>
                <a:spcPct val="115000"/>
              </a:lnSpc>
              <a:spcBef>
                <a:spcPts val="0"/>
              </a:spcBef>
              <a:spcAft>
                <a:spcPts val="0"/>
              </a:spcAft>
              <a:buSzPct val="100000"/>
              <a:buChar char="•"/>
            </a:pPr>
            <a:r>
              <a:rPr lang="en-US" sz="2600" b="0" i="0" u="none" strike="noStrike">
                <a:solidFill>
                  <a:schemeClr val="lt1"/>
                </a:solidFill>
                <a:latin typeface="Century Gothic"/>
                <a:ea typeface="Century Gothic"/>
                <a:cs typeface="Century Gothic"/>
                <a:sym typeface="Century Gothic"/>
              </a:rPr>
              <a:t>Full points were available if there is more than one person engaged in local CoC planning and at least one person with lived experience came from an unsheltered situation</a:t>
            </a:r>
            <a:endParaRPr/>
          </a:p>
        </p:txBody>
      </p:sp>
      <p:sp>
        <p:nvSpPr>
          <p:cNvPr id="376" name="Google Shape;376;g1330972277e_0_349"/>
          <p:cNvSpPr txBox="1"/>
          <p:nvPr/>
        </p:nvSpPr>
        <p:spPr>
          <a:xfrm>
            <a:off x="0" y="0"/>
            <a:ext cx="3000000" cy="400200"/>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0" i="0" u="none" strike="noStrike" kern="0" cap="none" spc="0" normalizeH="0" baseline="0" noProof="0">
                <a:ln>
                  <a:noFill/>
                </a:ln>
                <a:solidFill>
                  <a:srgbClr val="000000"/>
                </a:solidFill>
                <a:effectLst/>
                <a:uLnTx/>
                <a:uFillTx/>
                <a:latin typeface="Arial"/>
                <a:ea typeface="Arial"/>
                <a:cs typeface="Arial"/>
                <a:sym typeface="Arial"/>
              </a:rPr>
              <a:t> </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1C70AE7-F263-3806-1CA2-012EBD5A5251}"/>
              </a:ext>
            </a:extLst>
          </p:cNvPr>
          <p:cNvSpPr>
            <a:spLocks noGrp="1"/>
          </p:cNvSpPr>
          <p:nvPr>
            <p:ph type="body" idx="1"/>
          </p:nvPr>
        </p:nvSpPr>
        <p:spPr/>
        <p:txBody>
          <a:bodyPr>
            <a:normAutofit/>
          </a:bodyPr>
          <a:lstStyle/>
          <a:p>
            <a:pPr marL="107950" indent="0">
              <a:buNone/>
            </a:pPr>
            <a:r>
              <a:rPr lang="en-US" sz="6000" dirty="0"/>
              <a:t>Working Together</a:t>
            </a:r>
          </a:p>
        </p:txBody>
      </p:sp>
    </p:spTree>
    <p:extLst>
      <p:ext uri="{BB962C8B-B14F-4D97-AF65-F5344CB8AC3E}">
        <p14:creationId xmlns:p14="http://schemas.microsoft.com/office/powerpoint/2010/main" val="146128569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pic>
        <p:nvPicPr>
          <p:cNvPr id="386" name="Google Shape;386;g131ab0bbcc1_0_17" descr="See the source image"/>
          <p:cNvPicPr preferRelativeResize="0">
            <a:picLocks noGrp="1"/>
          </p:cNvPicPr>
          <p:nvPr>
            <p:ph type="body" idx="1"/>
          </p:nvPr>
        </p:nvPicPr>
        <p:blipFill rotWithShape="1">
          <a:blip r:embed="rId3">
            <a:alphaModFix/>
          </a:blip>
          <a:srcRect/>
          <a:stretch/>
        </p:blipFill>
        <p:spPr>
          <a:xfrm>
            <a:off x="1082180" y="652342"/>
            <a:ext cx="9872700" cy="5553300"/>
          </a:xfrm>
          <a:prstGeom prst="rect">
            <a:avLst/>
          </a:prstGeom>
          <a:noFill/>
          <a:ln>
            <a:noFill/>
          </a:ln>
        </p:spPr>
      </p:pic>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81407321-77E9-1568-EE7D-80D71EAC09C8}"/>
                  </a:ext>
                </a:extLst>
              </p14:cNvPr>
              <p14:cNvContentPartPr/>
              <p14:nvPr/>
            </p14:nvContentPartPr>
            <p14:xfrm>
              <a:off x="8271900" y="2742750"/>
              <a:ext cx="619200" cy="23760"/>
            </p14:xfrm>
          </p:contentPart>
        </mc:Choice>
        <mc:Fallback>
          <p:pic>
            <p:nvPicPr>
              <p:cNvPr id="2" name="Ink 1">
                <a:extLst>
                  <a:ext uri="{FF2B5EF4-FFF2-40B4-BE49-F238E27FC236}">
                    <a16:creationId xmlns:a16="http://schemas.microsoft.com/office/drawing/2014/main" id="{81407321-77E9-1568-EE7D-80D71EAC09C8}"/>
                  </a:ext>
                </a:extLst>
              </p:cNvPr>
              <p:cNvPicPr/>
              <p:nvPr/>
            </p:nvPicPr>
            <p:blipFill>
              <a:blip r:embed="rId5"/>
              <a:stretch>
                <a:fillRect/>
              </a:stretch>
            </p:blipFill>
            <p:spPr>
              <a:xfrm>
                <a:off x="8263260" y="2733750"/>
                <a:ext cx="636840" cy="41400"/>
              </a:xfrm>
              <a:prstGeom prst="rect">
                <a:avLst/>
              </a:prstGeom>
            </p:spPr>
          </p:pic>
        </mc:Fallback>
      </mc:AlternateContent>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Google Shape;391;p70"/>
          <p:cNvSpPr txBox="1">
            <a:spLocks noGrp="1"/>
          </p:cNvSpPr>
          <p:nvPr>
            <p:ph type="title"/>
          </p:nvPr>
        </p:nvSpPr>
        <p:spPr>
          <a:xfrm>
            <a:off x="1066800" y="642594"/>
            <a:ext cx="10058400" cy="13716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EFEFE"/>
              </a:buClr>
              <a:buSzPts val="4800"/>
              <a:buFont typeface="Century Gothic"/>
              <a:buNone/>
            </a:pPr>
            <a:r>
              <a:rPr lang="en-US"/>
              <a:t>How do the Roles fit Together?</a:t>
            </a:r>
            <a:endParaRPr/>
          </a:p>
        </p:txBody>
      </p:sp>
      <p:sp>
        <p:nvSpPr>
          <p:cNvPr id="392" name="Google Shape;392;p70"/>
          <p:cNvSpPr txBox="1">
            <a:spLocks noGrp="1"/>
          </p:cNvSpPr>
          <p:nvPr>
            <p:ph type="body" idx="1"/>
          </p:nvPr>
        </p:nvSpPr>
        <p:spPr>
          <a:xfrm>
            <a:off x="896100" y="1810500"/>
            <a:ext cx="10533900" cy="4425600"/>
          </a:xfrm>
          <a:prstGeom prst="rect">
            <a:avLst/>
          </a:prstGeom>
          <a:noFill/>
          <a:ln>
            <a:noFill/>
          </a:ln>
        </p:spPr>
        <p:txBody>
          <a:bodyPr spcFirstLastPara="1" wrap="square" lIns="91425" tIns="45700" rIns="91425" bIns="45700" anchor="t" anchorCtr="0">
            <a:normAutofit lnSpcReduction="10000"/>
          </a:bodyPr>
          <a:lstStyle/>
          <a:p>
            <a:pPr marL="558802" indent="-457200">
              <a:spcBef>
                <a:spcPts val="2000"/>
              </a:spcBef>
              <a:buSzPts val="2000"/>
            </a:pPr>
            <a:r>
              <a:rPr lang="en-US" sz="2600" dirty="0"/>
              <a:t>Delegation of responsibilities: Authority may be delegated to the Governing Board, a committee, a workgroup, the Collaborative Applicant, the HMIS Lead, or another applicable entity as determined by the CoC.</a:t>
            </a:r>
            <a:endParaRPr sz="2000" dirty="0"/>
          </a:p>
          <a:p>
            <a:pPr marL="558802" indent="-457200">
              <a:spcBef>
                <a:spcPts val="2000"/>
              </a:spcBef>
              <a:buSzPts val="2000"/>
            </a:pPr>
            <a:r>
              <a:rPr lang="en-US" sz="2600" dirty="0"/>
              <a:t>Each community can define which entities make sense to take on responsibility for each of the obligations.</a:t>
            </a:r>
            <a:endParaRPr sz="2000" dirty="0"/>
          </a:p>
          <a:p>
            <a:pPr marL="558802" indent="-457200">
              <a:spcBef>
                <a:spcPts val="2000"/>
              </a:spcBef>
              <a:buSzPts val="2000"/>
            </a:pPr>
            <a:r>
              <a:rPr lang="en-US" sz="2600" dirty="0"/>
              <a:t>Clear roles and responsibilities should be outlined in the governance charter and updated regularly.</a:t>
            </a:r>
            <a:endParaRPr sz="2000" dirty="0"/>
          </a:p>
          <a:p>
            <a:pPr marL="558802" indent="-457200">
              <a:spcBef>
                <a:spcPts val="2000"/>
              </a:spcBef>
              <a:buSzPts val="2000"/>
            </a:pPr>
            <a:r>
              <a:rPr lang="en-US" sz="2600" dirty="0"/>
              <a:t>MOUs can further define the relationships between partners.</a:t>
            </a:r>
            <a:endParaRPr sz="2000" dirty="0"/>
          </a:p>
          <a:p>
            <a:pPr marL="114301" lvl="0" indent="0" algn="l" rtl="0">
              <a:lnSpc>
                <a:spcPct val="100000"/>
              </a:lnSpc>
              <a:spcBef>
                <a:spcPts val="0"/>
              </a:spcBef>
              <a:spcAft>
                <a:spcPts val="0"/>
              </a:spcAft>
              <a:buSzPts val="1800"/>
              <a:buNone/>
            </a:pPr>
            <a:endParaRPr sz="2000"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09" name="Google Shape;409;p75"/>
          <p:cNvSpPr txBox="1">
            <a:spLocks noGrp="1"/>
          </p:cNvSpPr>
          <p:nvPr>
            <p:ph type="title"/>
          </p:nvPr>
        </p:nvSpPr>
        <p:spPr>
          <a:xfrm>
            <a:off x="1563623" y="2094309"/>
            <a:ext cx="9070848" cy="2587752"/>
          </a:xfrm>
          <a:prstGeom prst="rect">
            <a:avLst/>
          </a:prstGeom>
          <a:noFill/>
          <a:ln>
            <a:noFill/>
          </a:ln>
        </p:spPr>
        <p:txBody>
          <a:bodyPr spcFirstLastPara="1" wrap="square" lIns="91425" tIns="45700" rIns="91425" bIns="45700" anchor="ctr" anchorCtr="0">
            <a:noAutofit/>
          </a:bodyPr>
          <a:lstStyle/>
          <a:p>
            <a:pPr marL="0" lvl="0" indent="0" algn="ctr" rtl="0">
              <a:lnSpc>
                <a:spcPct val="83000"/>
              </a:lnSpc>
              <a:spcBef>
                <a:spcPts val="0"/>
              </a:spcBef>
              <a:spcAft>
                <a:spcPts val="0"/>
              </a:spcAft>
              <a:buClr>
                <a:schemeClr val="lt1"/>
              </a:buClr>
              <a:buSzPts val="7200"/>
              <a:buFont typeface="Century Gothic"/>
              <a:buNone/>
            </a:pPr>
            <a:r>
              <a:rPr lang="en-US" dirty="0"/>
              <a:t>Q&amp;A</a:t>
            </a:r>
            <a:endParaRPr dirty="0"/>
          </a:p>
        </p:txBody>
      </p:sp>
    </p:spTree>
    <p:extLst>
      <p:ext uri="{BB962C8B-B14F-4D97-AF65-F5344CB8AC3E}">
        <p14:creationId xmlns:p14="http://schemas.microsoft.com/office/powerpoint/2010/main" val="380243536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438" name="Google Shape;438;p80"/>
          <p:cNvSpPr txBox="1">
            <a:spLocks noGrp="1"/>
          </p:cNvSpPr>
          <p:nvPr>
            <p:ph type="title"/>
          </p:nvPr>
        </p:nvSpPr>
        <p:spPr>
          <a:xfrm>
            <a:off x="1066800" y="642594"/>
            <a:ext cx="10058400" cy="13716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FEFEFE"/>
              </a:buClr>
              <a:buSzPts val="4800"/>
              <a:buFont typeface="Century Gothic"/>
              <a:buNone/>
            </a:pPr>
            <a:r>
              <a:rPr lang="en-US" dirty="0"/>
              <a:t>Which questions weren’t answered?</a:t>
            </a:r>
            <a:endParaRPr dirty="0"/>
          </a:p>
        </p:txBody>
      </p:sp>
      <p:sp>
        <p:nvSpPr>
          <p:cNvPr id="439" name="Google Shape;439;p80"/>
          <p:cNvSpPr txBox="1">
            <a:spLocks noGrp="1"/>
          </p:cNvSpPr>
          <p:nvPr>
            <p:ph type="body" idx="1"/>
          </p:nvPr>
        </p:nvSpPr>
        <p:spPr>
          <a:xfrm>
            <a:off x="1066799" y="1862500"/>
            <a:ext cx="9605963" cy="3931800"/>
          </a:xfrm>
          <a:prstGeom prst="rect">
            <a:avLst/>
          </a:prstGeom>
          <a:noFill/>
          <a:ln>
            <a:noFill/>
          </a:ln>
        </p:spPr>
        <p:txBody>
          <a:bodyPr spcFirstLastPara="1" wrap="square" lIns="91425" tIns="45700" rIns="91425" bIns="45700" anchor="t" anchorCtr="0">
            <a:noAutofit/>
          </a:bodyPr>
          <a:lstStyle/>
          <a:p>
            <a:pPr marL="182880" lvl="0" indent="-182880" algn="l" rtl="0">
              <a:lnSpc>
                <a:spcPct val="100000"/>
              </a:lnSpc>
              <a:spcBef>
                <a:spcPts val="0"/>
              </a:spcBef>
              <a:spcAft>
                <a:spcPts val="0"/>
              </a:spcAft>
              <a:buSzPts val="2400"/>
              <a:buChar char="•"/>
            </a:pPr>
            <a:r>
              <a:rPr lang="en-US" sz="2400" dirty="0"/>
              <a:t>CoC Structure</a:t>
            </a:r>
          </a:p>
          <a:p>
            <a:pPr marL="640080" lvl="1" indent="-182880">
              <a:spcBef>
                <a:spcPts val="0"/>
              </a:spcBef>
              <a:buSzPts val="2400"/>
            </a:pPr>
            <a:r>
              <a:rPr lang="en-US" sz="2200" dirty="0"/>
              <a:t>What is the process to set up a CoC?</a:t>
            </a:r>
          </a:p>
          <a:p>
            <a:pPr marL="640080" lvl="1" indent="-182880">
              <a:spcBef>
                <a:spcPts val="0"/>
              </a:spcBef>
              <a:buSzPts val="2400"/>
            </a:pPr>
            <a:r>
              <a:rPr lang="en-US" sz="2200" dirty="0"/>
              <a:t>How is a lead agency selected and what are their roles and responsibilities? </a:t>
            </a:r>
          </a:p>
          <a:p>
            <a:pPr marL="640080" lvl="1" indent="-182880">
              <a:spcBef>
                <a:spcPts val="0"/>
              </a:spcBef>
              <a:buSzPts val="2400"/>
            </a:pPr>
            <a:r>
              <a:rPr lang="en-US" sz="2200" dirty="0"/>
              <a:t>Do we need an Advisory Board? What is the difference between an Advisory Board and an Executive Board?</a:t>
            </a:r>
          </a:p>
          <a:p>
            <a:pPr marL="640080" lvl="1" indent="-182880">
              <a:spcBef>
                <a:spcPts val="0"/>
              </a:spcBef>
              <a:buSzPts val="2400"/>
            </a:pPr>
            <a:r>
              <a:rPr lang="en-US" sz="2200" dirty="0"/>
              <a:t>Are there different ways to set up a CoC?</a:t>
            </a:r>
          </a:p>
          <a:p>
            <a:pPr marL="182880" indent="-182880">
              <a:spcBef>
                <a:spcPts val="0"/>
              </a:spcBef>
              <a:buSzPts val="2400"/>
            </a:pPr>
            <a:r>
              <a:rPr lang="en-US" sz="2400" dirty="0"/>
              <a:t>Funding</a:t>
            </a:r>
          </a:p>
          <a:p>
            <a:pPr marL="640080" lvl="1" indent="-182880">
              <a:spcBef>
                <a:spcPts val="0"/>
              </a:spcBef>
              <a:buSzPts val="2400"/>
            </a:pPr>
            <a:r>
              <a:rPr lang="en-US" sz="2200" dirty="0"/>
              <a:t>What funding sources is a CoC/CoC Board responsible for?</a:t>
            </a:r>
          </a:p>
          <a:p>
            <a:pPr marL="640080" lvl="1" indent="-182880">
              <a:spcBef>
                <a:spcPts val="0"/>
              </a:spcBef>
              <a:buSzPts val="2400"/>
            </a:pPr>
            <a:r>
              <a:rPr lang="en-US" sz="2200" dirty="0"/>
              <a:t>Should the CoC’s Performance Review monitor/evaluate state-funded programs?</a:t>
            </a:r>
          </a:p>
          <a:p>
            <a:pPr marL="640080" lvl="1" indent="-182880">
              <a:spcBef>
                <a:spcPts val="0"/>
              </a:spcBef>
              <a:buSzPts val="2400"/>
            </a:pPr>
            <a:r>
              <a:rPr lang="en-US" sz="2200" dirty="0"/>
              <a:t>How should funding be managed?</a:t>
            </a:r>
          </a:p>
        </p:txBody>
      </p:sp>
    </p:spTree>
    <p:extLst>
      <p:ext uri="{BB962C8B-B14F-4D97-AF65-F5344CB8AC3E}">
        <p14:creationId xmlns:p14="http://schemas.microsoft.com/office/powerpoint/2010/main" val="26927259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4"/>
          <p:cNvSpPr txBox="1">
            <a:spLocks noGrp="1"/>
          </p:cNvSpPr>
          <p:nvPr>
            <p:ph type="title"/>
          </p:nvPr>
        </p:nvSpPr>
        <p:spPr>
          <a:xfrm>
            <a:off x="1563623" y="2094309"/>
            <a:ext cx="9070848" cy="2587752"/>
          </a:xfrm>
          <a:prstGeom prst="rect">
            <a:avLst/>
          </a:prstGeom>
          <a:noFill/>
          <a:ln>
            <a:noFill/>
          </a:ln>
        </p:spPr>
        <p:txBody>
          <a:bodyPr spcFirstLastPara="1" wrap="square" lIns="91425" tIns="45700" rIns="91425" bIns="45700" anchor="ctr" anchorCtr="0">
            <a:noAutofit/>
          </a:bodyPr>
          <a:lstStyle/>
          <a:p>
            <a:pPr marL="0" lvl="0" indent="0" algn="ctr" rtl="0">
              <a:lnSpc>
                <a:spcPct val="83000"/>
              </a:lnSpc>
              <a:spcBef>
                <a:spcPts val="0"/>
              </a:spcBef>
              <a:spcAft>
                <a:spcPts val="0"/>
              </a:spcAft>
              <a:buClr>
                <a:schemeClr val="lt1"/>
              </a:buClr>
              <a:buSzPts val="7200"/>
              <a:buFont typeface="Century Gothic"/>
              <a:buNone/>
            </a:pPr>
            <a:r>
              <a:rPr lang="en-US"/>
              <a:t>CONTEXT</a:t>
            </a:r>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438" name="Google Shape;438;p80"/>
          <p:cNvSpPr txBox="1">
            <a:spLocks noGrp="1"/>
          </p:cNvSpPr>
          <p:nvPr>
            <p:ph type="title"/>
          </p:nvPr>
        </p:nvSpPr>
        <p:spPr>
          <a:xfrm>
            <a:off x="1066800" y="642594"/>
            <a:ext cx="10058400" cy="13716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FEFEFE"/>
              </a:buClr>
              <a:buSzPts val="4800"/>
              <a:buFont typeface="Century Gothic"/>
              <a:buNone/>
            </a:pPr>
            <a:r>
              <a:rPr lang="en-US" dirty="0"/>
              <a:t>Which questions weren’t answered? </a:t>
            </a:r>
            <a:endParaRPr dirty="0"/>
          </a:p>
        </p:txBody>
      </p:sp>
      <p:sp>
        <p:nvSpPr>
          <p:cNvPr id="439" name="Google Shape;439;p80"/>
          <p:cNvSpPr txBox="1">
            <a:spLocks noGrp="1"/>
          </p:cNvSpPr>
          <p:nvPr>
            <p:ph type="body" idx="1"/>
          </p:nvPr>
        </p:nvSpPr>
        <p:spPr>
          <a:xfrm>
            <a:off x="1066799" y="1862500"/>
            <a:ext cx="9605963" cy="3931800"/>
          </a:xfrm>
          <a:prstGeom prst="rect">
            <a:avLst/>
          </a:prstGeom>
          <a:noFill/>
          <a:ln>
            <a:noFill/>
          </a:ln>
        </p:spPr>
        <p:txBody>
          <a:bodyPr spcFirstLastPara="1" wrap="square" lIns="91425" tIns="45700" rIns="91425" bIns="45700" anchor="t" anchorCtr="0">
            <a:noAutofit/>
          </a:bodyPr>
          <a:lstStyle/>
          <a:p>
            <a:pPr marL="182880" indent="-182880">
              <a:spcBef>
                <a:spcPts val="0"/>
              </a:spcBef>
              <a:buSzPts val="2400"/>
            </a:pPr>
            <a:r>
              <a:rPr lang="en-US" sz="2400" dirty="0"/>
              <a:t>Roles &amp; Responsibilities</a:t>
            </a:r>
          </a:p>
          <a:p>
            <a:pPr marL="640080" lvl="1" indent="-182880">
              <a:spcBef>
                <a:spcPts val="0"/>
              </a:spcBef>
              <a:buSzPts val="2400"/>
            </a:pPr>
            <a:r>
              <a:rPr lang="en-US" sz="2200" dirty="0"/>
              <a:t>What are the responsibilities of the Administrative Entity (Dept of Behavioral Health) vs. the Executive Board?</a:t>
            </a:r>
          </a:p>
          <a:p>
            <a:pPr marL="182880" indent="-182880">
              <a:spcBef>
                <a:spcPts val="0"/>
              </a:spcBef>
              <a:buSzPts val="2400"/>
            </a:pPr>
            <a:r>
              <a:rPr lang="en-US" sz="2400" dirty="0"/>
              <a:t>Operations</a:t>
            </a:r>
          </a:p>
          <a:p>
            <a:pPr marL="640080" lvl="1" indent="-182880">
              <a:spcBef>
                <a:spcPts val="0"/>
              </a:spcBef>
              <a:buSzPts val="2400"/>
            </a:pPr>
            <a:r>
              <a:rPr lang="en-US" sz="2200" dirty="0"/>
              <a:t>How many public meetings are we required to have?</a:t>
            </a:r>
          </a:p>
          <a:p>
            <a:pPr marL="640080" lvl="1" indent="-182880">
              <a:spcBef>
                <a:spcPts val="0"/>
              </a:spcBef>
              <a:buSzPts val="2400"/>
            </a:pPr>
            <a:r>
              <a:rPr lang="en-US" sz="2200" dirty="0"/>
              <a:t>Can we offer stipends for people experiencing homelessness to attend meetings?</a:t>
            </a:r>
          </a:p>
          <a:p>
            <a:pPr marL="640080" lvl="1" indent="-182880">
              <a:spcBef>
                <a:spcPts val="0"/>
              </a:spcBef>
              <a:buSzPts val="2400"/>
            </a:pPr>
            <a:r>
              <a:rPr lang="en-US" sz="2200" dirty="0"/>
              <a:t>Since our Collaborative Applicant is a County agency, should we ask County Council questions about policies that can impact their employees?</a:t>
            </a:r>
          </a:p>
          <a:p>
            <a:pPr marL="640080" lvl="1" indent="-182880">
              <a:spcBef>
                <a:spcPts val="0"/>
              </a:spcBef>
              <a:buSzPts val="2400"/>
            </a:pPr>
            <a:r>
              <a:rPr lang="en-US" sz="2200" dirty="0"/>
              <a:t>What do we do if we make an error?</a:t>
            </a:r>
          </a:p>
          <a:p>
            <a:pPr marL="640080" lvl="1" indent="-182880">
              <a:spcBef>
                <a:spcPts val="0"/>
              </a:spcBef>
              <a:buSzPts val="2400"/>
            </a:pPr>
            <a:r>
              <a:rPr lang="en-US" sz="2200" dirty="0"/>
              <a:t>What are common mistakes or errors by CoCs/Lead Agencies?</a:t>
            </a:r>
          </a:p>
          <a:p>
            <a:pPr marL="640080" lvl="1" indent="-182880">
              <a:spcBef>
                <a:spcPts val="0"/>
              </a:spcBef>
              <a:buSzPts val="2400"/>
            </a:pPr>
            <a:r>
              <a:rPr lang="en-US" sz="2200" dirty="0"/>
              <a:t>How often should trainings take place? </a:t>
            </a:r>
            <a:endParaRPr sz="2200" dirty="0"/>
          </a:p>
        </p:txBody>
      </p:sp>
    </p:spTree>
    <p:extLst>
      <p:ext uri="{BB962C8B-B14F-4D97-AF65-F5344CB8AC3E}">
        <p14:creationId xmlns:p14="http://schemas.microsoft.com/office/powerpoint/2010/main" val="20631524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pic>
        <p:nvPicPr>
          <p:cNvPr id="464" name="Google Shape;464;g131ab0bbcc1_0_21"/>
          <p:cNvPicPr preferRelativeResize="0"/>
          <p:nvPr/>
        </p:nvPicPr>
        <p:blipFill rotWithShape="1">
          <a:blip r:embed="rId3">
            <a:alphaModFix/>
          </a:blip>
          <a:srcRect/>
          <a:stretch/>
        </p:blipFill>
        <p:spPr>
          <a:xfrm>
            <a:off x="3630847" y="2307537"/>
            <a:ext cx="4930305" cy="3437250"/>
          </a:xfrm>
          <a:prstGeom prst="rect">
            <a:avLst/>
          </a:prstGeom>
          <a:noFill/>
          <a:ln>
            <a:noFill/>
          </a:ln>
        </p:spPr>
      </p:pic>
      <p:sp>
        <p:nvSpPr>
          <p:cNvPr id="4" name="Google Shape;438;p80">
            <a:extLst>
              <a:ext uri="{FF2B5EF4-FFF2-40B4-BE49-F238E27FC236}">
                <a16:creationId xmlns:a16="http://schemas.microsoft.com/office/drawing/2014/main" id="{06A20F5F-DDCC-7D20-8823-7A2A29B498D4}"/>
              </a:ext>
            </a:extLst>
          </p:cNvPr>
          <p:cNvSpPr txBox="1">
            <a:spLocks noGrp="1"/>
          </p:cNvSpPr>
          <p:nvPr>
            <p:ph type="title"/>
          </p:nvPr>
        </p:nvSpPr>
        <p:spPr>
          <a:xfrm>
            <a:off x="1066800" y="642594"/>
            <a:ext cx="10058400" cy="13716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FEFEFE"/>
              </a:buClr>
              <a:buSzPts val="4800"/>
              <a:buFont typeface="Century Gothic"/>
              <a:buNone/>
            </a:pPr>
            <a:r>
              <a:rPr lang="en-US" dirty="0"/>
              <a:t>What other questions do you have?</a:t>
            </a:r>
            <a:endParaRPr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09" name="Google Shape;409;p75"/>
          <p:cNvSpPr txBox="1">
            <a:spLocks noGrp="1"/>
          </p:cNvSpPr>
          <p:nvPr>
            <p:ph type="title"/>
          </p:nvPr>
        </p:nvSpPr>
        <p:spPr>
          <a:xfrm>
            <a:off x="1560576" y="2135124"/>
            <a:ext cx="9070848" cy="2587752"/>
          </a:xfrm>
          <a:prstGeom prst="rect">
            <a:avLst/>
          </a:prstGeom>
          <a:noFill/>
          <a:ln>
            <a:noFill/>
          </a:ln>
        </p:spPr>
        <p:txBody>
          <a:bodyPr spcFirstLastPara="1" wrap="square" lIns="91425" tIns="45700" rIns="91425" bIns="45700" anchor="ctr" anchorCtr="0">
            <a:noAutofit/>
          </a:bodyPr>
          <a:lstStyle/>
          <a:p>
            <a:pPr marL="0" lvl="0" indent="0" algn="ctr" rtl="0">
              <a:lnSpc>
                <a:spcPct val="83000"/>
              </a:lnSpc>
              <a:spcBef>
                <a:spcPts val="0"/>
              </a:spcBef>
              <a:spcAft>
                <a:spcPts val="0"/>
              </a:spcAft>
              <a:buClr>
                <a:schemeClr val="lt1"/>
              </a:buClr>
              <a:buSzPts val="7200"/>
              <a:buFont typeface="Century Gothic"/>
              <a:buNone/>
            </a:pPr>
            <a:r>
              <a:rPr lang="en-US" sz="6000" dirty="0"/>
              <a:t>What’s Next?</a:t>
            </a:r>
            <a:br>
              <a:rPr lang="en-US" sz="6000" dirty="0"/>
            </a:br>
            <a:r>
              <a:rPr lang="en-US" sz="5000" dirty="0"/>
              <a:t>Identifying TA and Training Needs and Priorities</a:t>
            </a:r>
            <a:endParaRPr sz="5000" dirty="0"/>
          </a:p>
        </p:txBody>
      </p:sp>
    </p:spTree>
    <p:extLst>
      <p:ext uri="{BB962C8B-B14F-4D97-AF65-F5344CB8AC3E}">
        <p14:creationId xmlns:p14="http://schemas.microsoft.com/office/powerpoint/2010/main" val="299892777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438" name="Google Shape;438;p80"/>
          <p:cNvSpPr txBox="1">
            <a:spLocks noGrp="1"/>
          </p:cNvSpPr>
          <p:nvPr>
            <p:ph type="title"/>
          </p:nvPr>
        </p:nvSpPr>
        <p:spPr>
          <a:xfrm>
            <a:off x="1066800" y="642594"/>
            <a:ext cx="10058400" cy="13716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EFEFE"/>
              </a:buClr>
              <a:buSzPts val="4800"/>
              <a:buFont typeface="Century Gothic"/>
              <a:buNone/>
            </a:pPr>
            <a:r>
              <a:rPr lang="en-US" dirty="0"/>
              <a:t>What feels most needed?</a:t>
            </a:r>
            <a:endParaRPr dirty="0"/>
          </a:p>
        </p:txBody>
      </p:sp>
      <p:sp>
        <p:nvSpPr>
          <p:cNvPr id="439" name="Google Shape;439;p80"/>
          <p:cNvSpPr txBox="1">
            <a:spLocks noGrp="1"/>
          </p:cNvSpPr>
          <p:nvPr>
            <p:ph type="body" idx="1"/>
          </p:nvPr>
        </p:nvSpPr>
        <p:spPr>
          <a:xfrm>
            <a:off x="1066799" y="1862500"/>
            <a:ext cx="9705975" cy="3931800"/>
          </a:xfrm>
          <a:prstGeom prst="rect">
            <a:avLst/>
          </a:prstGeom>
          <a:noFill/>
          <a:ln>
            <a:noFill/>
          </a:ln>
        </p:spPr>
        <p:txBody>
          <a:bodyPr spcFirstLastPara="1" wrap="square" lIns="91425" tIns="45700" rIns="91425" bIns="45700" anchor="t" anchorCtr="0">
            <a:noAutofit/>
          </a:bodyPr>
          <a:lstStyle/>
          <a:p>
            <a:pPr marL="182880" lvl="0" indent="-182880" algn="l" rtl="0">
              <a:lnSpc>
                <a:spcPct val="100000"/>
              </a:lnSpc>
              <a:spcBef>
                <a:spcPts val="0"/>
              </a:spcBef>
              <a:spcAft>
                <a:spcPts val="0"/>
              </a:spcAft>
              <a:buSzPts val="2400"/>
              <a:buChar char="•"/>
            </a:pPr>
            <a:r>
              <a:rPr lang="en-US" sz="2400" dirty="0"/>
              <a:t>Required CoC-Level Documents</a:t>
            </a:r>
          </a:p>
          <a:p>
            <a:pPr marL="640080" lvl="1" indent="-182880">
              <a:spcBef>
                <a:spcPts val="0"/>
              </a:spcBef>
              <a:buSzPts val="2400"/>
            </a:pPr>
            <a:r>
              <a:rPr lang="en-US" sz="2200" dirty="0"/>
              <a:t>Governance Charter</a:t>
            </a:r>
          </a:p>
          <a:p>
            <a:pPr marL="640080" lvl="1" indent="-182880">
              <a:spcBef>
                <a:spcPts val="0"/>
              </a:spcBef>
              <a:buSzPts val="2400"/>
            </a:pPr>
            <a:r>
              <a:rPr lang="en-US" sz="2200" dirty="0"/>
              <a:t>Required Written Standards and Policies &amp; Procedures</a:t>
            </a:r>
          </a:p>
          <a:p>
            <a:pPr marL="640080" lvl="1" indent="-182880">
              <a:spcBef>
                <a:spcPts val="0"/>
              </a:spcBef>
              <a:buSzPts val="2400"/>
            </a:pPr>
            <a:r>
              <a:rPr lang="en-US" sz="2200" dirty="0"/>
              <a:t>Coordinated Entry Policies &amp; Procedures</a:t>
            </a:r>
          </a:p>
          <a:p>
            <a:pPr marL="182880" indent="-182880">
              <a:spcBef>
                <a:spcPts val="0"/>
              </a:spcBef>
              <a:buSzPts val="2400"/>
            </a:pPr>
            <a:r>
              <a:rPr lang="en-US" sz="2400" dirty="0"/>
              <a:t>Trainings/Resources</a:t>
            </a:r>
          </a:p>
          <a:p>
            <a:pPr marL="640080" lvl="1" indent="-182880">
              <a:spcBef>
                <a:spcPts val="0"/>
              </a:spcBef>
              <a:buSzPts val="2400"/>
            </a:pPr>
            <a:r>
              <a:rPr lang="en-US" sz="2200" dirty="0"/>
              <a:t>Potential topics:</a:t>
            </a:r>
          </a:p>
          <a:p>
            <a:pPr marL="1097280" lvl="2" indent="-182880">
              <a:spcBef>
                <a:spcPts val="0"/>
              </a:spcBef>
              <a:buSzPts val="2400"/>
            </a:pPr>
            <a:r>
              <a:rPr lang="en-US" sz="2000" dirty="0"/>
              <a:t>More on CoC Requirements, Roles, and Responsibilities</a:t>
            </a:r>
          </a:p>
          <a:p>
            <a:pPr marL="1097280" lvl="2" indent="-182880">
              <a:spcBef>
                <a:spcPts val="0"/>
              </a:spcBef>
              <a:buSzPts val="2400"/>
            </a:pPr>
            <a:r>
              <a:rPr lang="en-US" sz="2000" dirty="0"/>
              <a:t>Coordinated Entry (Requirements + Lake County System/P&amp;Ps)</a:t>
            </a:r>
          </a:p>
          <a:p>
            <a:pPr marL="640080" lvl="1" indent="-182880">
              <a:spcBef>
                <a:spcPts val="0"/>
              </a:spcBef>
              <a:buSzPts val="2400"/>
            </a:pPr>
            <a:r>
              <a:rPr lang="en-US" sz="2200" dirty="0"/>
              <a:t>Who needs what?</a:t>
            </a:r>
          </a:p>
          <a:p>
            <a:pPr marL="1097280" lvl="2" indent="-182880">
              <a:spcBef>
                <a:spcPts val="0"/>
              </a:spcBef>
              <a:buSzPts val="2400"/>
            </a:pPr>
            <a:r>
              <a:rPr lang="en-US" sz="2000" dirty="0"/>
              <a:t>Collaborative Applicant</a:t>
            </a:r>
          </a:p>
          <a:p>
            <a:pPr marL="1097280" lvl="2" indent="-182880">
              <a:spcBef>
                <a:spcPts val="0"/>
              </a:spcBef>
              <a:buSzPts val="2400"/>
            </a:pPr>
            <a:r>
              <a:rPr lang="en-US" sz="2000" dirty="0"/>
              <a:t>HMIS Lead</a:t>
            </a:r>
          </a:p>
          <a:p>
            <a:pPr marL="1097280" lvl="2" indent="-182880">
              <a:spcBef>
                <a:spcPts val="0"/>
              </a:spcBef>
              <a:buSzPts val="2400"/>
            </a:pPr>
            <a:r>
              <a:rPr lang="en-US" sz="2000" dirty="0"/>
              <a:t>Executive Committee</a:t>
            </a:r>
          </a:p>
          <a:p>
            <a:pPr marL="1097280" lvl="2" indent="-182880">
              <a:spcBef>
                <a:spcPts val="0"/>
              </a:spcBef>
              <a:buSzPts val="2400"/>
            </a:pPr>
            <a:r>
              <a:rPr lang="en-US" sz="2000" dirty="0"/>
              <a:t>Subcommittees</a:t>
            </a:r>
          </a:p>
          <a:p>
            <a:pPr marL="1097280" lvl="2" indent="-182880">
              <a:spcBef>
                <a:spcPts val="0"/>
              </a:spcBef>
              <a:buSzPts val="2400"/>
            </a:pPr>
            <a:r>
              <a:rPr lang="en-US" sz="2000" dirty="0"/>
              <a:t>Providers/Membership</a:t>
            </a:r>
            <a:endParaRPr sz="2000" dirty="0"/>
          </a:p>
        </p:txBody>
      </p:sp>
    </p:spTree>
    <p:extLst>
      <p:ext uri="{BB962C8B-B14F-4D97-AF65-F5344CB8AC3E}">
        <p14:creationId xmlns:p14="http://schemas.microsoft.com/office/powerpoint/2010/main" val="66982168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BA9C57C-A518-3A97-F9E1-B174C68DCAC6}"/>
              </a:ext>
            </a:extLst>
          </p:cNvPr>
          <p:cNvSpPr>
            <a:spLocks noGrp="1"/>
          </p:cNvSpPr>
          <p:nvPr>
            <p:ph type="body" idx="1"/>
          </p:nvPr>
        </p:nvSpPr>
        <p:spPr/>
        <p:txBody>
          <a:bodyPr>
            <a:normAutofit/>
          </a:bodyPr>
          <a:lstStyle/>
          <a:p>
            <a:pPr marL="107950" indent="0">
              <a:buNone/>
            </a:pPr>
            <a:r>
              <a:rPr lang="en-US" sz="6000" dirty="0"/>
              <a:t>What Else?</a:t>
            </a:r>
          </a:p>
        </p:txBody>
      </p:sp>
    </p:spTree>
    <p:extLst>
      <p:ext uri="{BB962C8B-B14F-4D97-AF65-F5344CB8AC3E}">
        <p14:creationId xmlns:p14="http://schemas.microsoft.com/office/powerpoint/2010/main" val="9956342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g131144e4622_0_48"/>
          <p:cNvSpPr txBox="1">
            <a:spLocks noGrp="1"/>
          </p:cNvSpPr>
          <p:nvPr>
            <p:ph type="title"/>
          </p:nvPr>
        </p:nvSpPr>
        <p:spPr>
          <a:xfrm>
            <a:off x="1066800" y="642594"/>
            <a:ext cx="10058400" cy="13716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EFEFE"/>
              </a:buClr>
              <a:buSzPts val="4800"/>
              <a:buFont typeface="Century Gothic"/>
              <a:buNone/>
            </a:pPr>
            <a:r>
              <a:rPr lang="en-US"/>
              <a:t>Purpose of the CoC Program</a:t>
            </a:r>
            <a:endParaRPr/>
          </a:p>
        </p:txBody>
      </p:sp>
      <p:sp>
        <p:nvSpPr>
          <p:cNvPr id="196" name="Google Shape;196;g131144e4622_0_48"/>
          <p:cNvSpPr txBox="1">
            <a:spLocks noGrp="1"/>
          </p:cNvSpPr>
          <p:nvPr>
            <p:ph type="body" idx="1"/>
          </p:nvPr>
        </p:nvSpPr>
        <p:spPr>
          <a:xfrm>
            <a:off x="1066800" y="1702425"/>
            <a:ext cx="10058400" cy="4778400"/>
          </a:xfrm>
          <a:prstGeom prst="rect">
            <a:avLst/>
          </a:prstGeom>
          <a:noFill/>
          <a:ln>
            <a:noFill/>
          </a:ln>
        </p:spPr>
        <p:txBody>
          <a:bodyPr spcFirstLastPara="1" wrap="square" lIns="91425" tIns="45700" rIns="91425" bIns="45700" anchor="t" anchorCtr="0">
            <a:normAutofit/>
          </a:bodyPr>
          <a:lstStyle/>
          <a:p>
            <a:pPr marL="342900">
              <a:spcBef>
                <a:spcPts val="0"/>
              </a:spcBef>
              <a:buSzPts val="2400"/>
            </a:pPr>
            <a:r>
              <a:rPr lang="en-US" sz="2400" dirty="0"/>
              <a:t>Promote community-wide commitment to the goal of ending homelessness</a:t>
            </a:r>
            <a:endParaRPr sz="2400" dirty="0"/>
          </a:p>
          <a:p>
            <a:pPr marL="342900">
              <a:spcBef>
                <a:spcPts val="0"/>
              </a:spcBef>
              <a:buSzPts val="2400"/>
            </a:pPr>
            <a:r>
              <a:rPr lang="en-US" sz="2400" dirty="0"/>
              <a:t>Provide funding for efforts by nonprofit providers, States, and local governments to re-house homeless individuals and families rapidly while minimizing the trauma and dislocation caused by the experience of homelessness</a:t>
            </a:r>
            <a:endParaRPr sz="2400" dirty="0"/>
          </a:p>
          <a:p>
            <a:pPr marL="342900">
              <a:spcBef>
                <a:spcPts val="0"/>
              </a:spcBef>
              <a:buSzPts val="2400"/>
            </a:pPr>
            <a:r>
              <a:rPr lang="en-US" sz="2400" dirty="0"/>
              <a:t>Promote access to and effective use of mainstream programs by homeless individuals and families</a:t>
            </a:r>
            <a:endParaRPr sz="2400" dirty="0"/>
          </a:p>
          <a:p>
            <a:pPr marL="342900">
              <a:spcBef>
                <a:spcPts val="0"/>
              </a:spcBef>
              <a:buSzPts val="2400"/>
            </a:pPr>
            <a:r>
              <a:rPr lang="en-US" sz="2400" dirty="0"/>
              <a:t>Optimize self-sufficiency among individuals and families experiencing homelessness </a:t>
            </a:r>
            <a:endParaRPr sz="24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7"/>
          <p:cNvSpPr txBox="1">
            <a:spLocks noGrp="1"/>
          </p:cNvSpPr>
          <p:nvPr>
            <p:ph type="title"/>
          </p:nvPr>
        </p:nvSpPr>
        <p:spPr>
          <a:xfrm>
            <a:off x="1066800" y="642594"/>
            <a:ext cx="10058400" cy="13716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EFEFE"/>
              </a:buClr>
              <a:buSzPts val="4800"/>
              <a:buFont typeface="Century Gothic"/>
              <a:buNone/>
            </a:pPr>
            <a:r>
              <a:rPr lang="en-US"/>
              <a:t>What is a CoC?</a:t>
            </a:r>
            <a:endParaRPr/>
          </a:p>
        </p:txBody>
      </p:sp>
      <p:sp>
        <p:nvSpPr>
          <p:cNvPr id="202" name="Google Shape;202;p7"/>
          <p:cNvSpPr txBox="1">
            <a:spLocks noGrp="1"/>
          </p:cNvSpPr>
          <p:nvPr>
            <p:ph type="body" idx="1"/>
          </p:nvPr>
        </p:nvSpPr>
        <p:spPr>
          <a:xfrm>
            <a:off x="1066800" y="1702425"/>
            <a:ext cx="10058400" cy="47784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2400"/>
              <a:buNone/>
            </a:pPr>
            <a:r>
              <a:rPr lang="en-US" sz="2400" b="1" dirty="0"/>
              <a:t>The CoC Program interim rule (578.5) says:</a:t>
            </a:r>
            <a:endParaRPr dirty="0"/>
          </a:p>
          <a:p>
            <a:pPr marL="0" lvl="0" indent="0" algn="l" rtl="0">
              <a:lnSpc>
                <a:spcPct val="100000"/>
              </a:lnSpc>
              <a:spcBef>
                <a:spcPts val="900"/>
              </a:spcBef>
              <a:spcAft>
                <a:spcPts val="0"/>
              </a:spcAft>
              <a:buSzPts val="2400"/>
              <a:buNone/>
            </a:pPr>
            <a:r>
              <a:rPr lang="en-US" sz="2400" i="1" dirty="0"/>
              <a:t>Representatives from relevant organizations within a geographic area shall establish a CoC for the geographic area to carry out the duties of this part.</a:t>
            </a:r>
            <a:endParaRPr dirty="0"/>
          </a:p>
          <a:p>
            <a:pPr marL="0" lvl="0" indent="0" algn="l" rtl="0">
              <a:lnSpc>
                <a:spcPct val="100000"/>
              </a:lnSpc>
              <a:spcBef>
                <a:spcPts val="900"/>
              </a:spcBef>
              <a:spcAft>
                <a:spcPts val="0"/>
              </a:spcAft>
              <a:buSzPts val="1800"/>
              <a:buNone/>
            </a:pPr>
            <a:endParaRPr lang="en-US" sz="2400" b="1" dirty="0"/>
          </a:p>
          <a:p>
            <a:pPr marL="0" lvl="0" indent="0" algn="l" rtl="0">
              <a:lnSpc>
                <a:spcPct val="100000"/>
              </a:lnSpc>
              <a:spcBef>
                <a:spcPts val="900"/>
              </a:spcBef>
              <a:spcAft>
                <a:spcPts val="0"/>
              </a:spcAft>
              <a:buSzPts val="1800"/>
              <a:buNone/>
            </a:pPr>
            <a:r>
              <a:rPr lang="en-US" sz="2400" b="1" dirty="0"/>
              <a:t>A CoC is (usually) not a legal entity or organization. </a:t>
            </a:r>
          </a:p>
          <a:p>
            <a:pPr marL="342900"/>
            <a:r>
              <a:rPr lang="en-US" sz="2400" dirty="0"/>
              <a:t>It is the convening and planning body for a set geographic area responsible for carrying out and implementing the requirements in the CoC Program Interim Rule.</a:t>
            </a:r>
            <a:endParaRPr sz="2400" dirty="0"/>
          </a:p>
          <a:p>
            <a:pPr marL="182880" lvl="0" indent="-68579" algn="l" rtl="0">
              <a:lnSpc>
                <a:spcPct val="100000"/>
              </a:lnSpc>
              <a:spcBef>
                <a:spcPts val="900"/>
              </a:spcBef>
              <a:spcAft>
                <a:spcPts val="0"/>
              </a:spcAft>
              <a:buSzPts val="1800"/>
              <a:buNone/>
            </a:pPr>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pic>
        <p:nvPicPr>
          <p:cNvPr id="214" name="Google Shape;214;p8" descr="See the source image"/>
          <p:cNvPicPr preferRelativeResize="0">
            <a:picLocks noGrp="1"/>
          </p:cNvPicPr>
          <p:nvPr>
            <p:ph type="body" idx="1"/>
          </p:nvPr>
        </p:nvPicPr>
        <p:blipFill rotWithShape="1">
          <a:blip r:embed="rId3">
            <a:alphaModFix/>
          </a:blip>
          <a:srcRect/>
          <a:stretch/>
        </p:blipFill>
        <p:spPr>
          <a:xfrm>
            <a:off x="1082180" y="652342"/>
            <a:ext cx="9872559" cy="5553315"/>
          </a:xfrm>
          <a:prstGeom prst="rect">
            <a:avLst/>
          </a:prstGeom>
          <a:noFill/>
          <a:ln>
            <a:noFill/>
          </a:ln>
        </p:spPr>
      </p:pic>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5E8B1666-278C-19D0-4A28-C47636D7361A}"/>
                  </a:ext>
                </a:extLst>
              </p14:cNvPr>
              <p14:cNvContentPartPr/>
              <p14:nvPr/>
            </p14:nvContentPartPr>
            <p14:xfrm>
              <a:off x="8257500" y="2742750"/>
              <a:ext cx="646200" cy="43920"/>
            </p14:xfrm>
          </p:contentPart>
        </mc:Choice>
        <mc:Fallback>
          <p:pic>
            <p:nvPicPr>
              <p:cNvPr id="2" name="Ink 1">
                <a:extLst>
                  <a:ext uri="{FF2B5EF4-FFF2-40B4-BE49-F238E27FC236}">
                    <a16:creationId xmlns:a16="http://schemas.microsoft.com/office/drawing/2014/main" id="{5E8B1666-278C-19D0-4A28-C47636D7361A}"/>
                  </a:ext>
                </a:extLst>
              </p:cNvPr>
              <p:cNvPicPr/>
              <p:nvPr/>
            </p:nvPicPr>
            <p:blipFill>
              <a:blip r:embed="rId5"/>
              <a:stretch>
                <a:fillRect/>
              </a:stretch>
            </p:blipFill>
            <p:spPr>
              <a:xfrm>
                <a:off x="8248500" y="2733750"/>
                <a:ext cx="663840" cy="61560"/>
              </a:xfrm>
              <a:prstGeom prst="rect">
                <a:avLst/>
              </a:prstGeom>
            </p:spPr>
          </p:pic>
        </mc:Fallback>
      </mc:AlternateContent>
    </p:spTree>
  </p:cSld>
  <p:clrMapOvr>
    <a:masterClrMapping/>
  </p:clrMapOvr>
</p:sld>
</file>

<file path=ppt/theme/theme1.xml><?xml version="1.0" encoding="utf-8"?>
<a:theme xmlns:a="http://schemas.openxmlformats.org/drawingml/2006/main" name="Savon">
  <a:themeElements>
    <a:clrScheme name="Savon">
      <a:dk1>
        <a:srgbClr val="000000"/>
      </a:dk1>
      <a:lt1>
        <a:srgbClr val="FFFFFF"/>
      </a:lt1>
      <a:dk2>
        <a:srgbClr val="373545"/>
      </a:dk2>
      <a:lt2>
        <a:srgbClr val="BCD0E0"/>
      </a:lt2>
      <a:accent1>
        <a:srgbClr val="3494BA"/>
      </a:accent1>
      <a:accent2>
        <a:srgbClr val="58B6C0"/>
      </a:accent2>
      <a:accent3>
        <a:srgbClr val="75BDA7"/>
      </a:accent3>
      <a:accent4>
        <a:srgbClr val="7A8C8E"/>
      </a:accent4>
      <a:accent5>
        <a:srgbClr val="84ACB6"/>
      </a:accent5>
      <a:accent6>
        <a:srgbClr val="6793CD"/>
      </a:accent6>
      <a:hlink>
        <a:srgbClr val="6B9F25"/>
      </a:hlink>
      <a:folHlink>
        <a:srgbClr val="9F671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avon">
  <a:themeElements>
    <a:clrScheme name="Savon">
      <a:dk1>
        <a:srgbClr val="000000"/>
      </a:dk1>
      <a:lt1>
        <a:srgbClr val="FFFFFF"/>
      </a:lt1>
      <a:dk2>
        <a:srgbClr val="373545"/>
      </a:dk2>
      <a:lt2>
        <a:srgbClr val="BCD0E0"/>
      </a:lt2>
      <a:accent1>
        <a:srgbClr val="3494BA"/>
      </a:accent1>
      <a:accent2>
        <a:srgbClr val="58B6C0"/>
      </a:accent2>
      <a:accent3>
        <a:srgbClr val="75BDA7"/>
      </a:accent3>
      <a:accent4>
        <a:srgbClr val="7A8C8E"/>
      </a:accent4>
      <a:accent5>
        <a:srgbClr val="84ACB6"/>
      </a:accent5>
      <a:accent6>
        <a:srgbClr val="6793CD"/>
      </a:accent6>
      <a:hlink>
        <a:srgbClr val="6B9F25"/>
      </a:hlink>
      <a:folHlink>
        <a:srgbClr val="9F671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Savon">
  <a:themeElements>
    <a:clrScheme name="Savon">
      <a:dk1>
        <a:srgbClr val="000000"/>
      </a:dk1>
      <a:lt1>
        <a:srgbClr val="FFFFFF"/>
      </a:lt1>
      <a:dk2>
        <a:srgbClr val="373545"/>
      </a:dk2>
      <a:lt2>
        <a:srgbClr val="BCD0E0"/>
      </a:lt2>
      <a:accent1>
        <a:srgbClr val="3494BA"/>
      </a:accent1>
      <a:accent2>
        <a:srgbClr val="58B6C0"/>
      </a:accent2>
      <a:accent3>
        <a:srgbClr val="75BDA7"/>
      </a:accent3>
      <a:accent4>
        <a:srgbClr val="7A8C8E"/>
      </a:accent4>
      <a:accent5>
        <a:srgbClr val="84ACB6"/>
      </a:accent5>
      <a:accent6>
        <a:srgbClr val="6793CD"/>
      </a:accent6>
      <a:hlink>
        <a:srgbClr val="6B9F25"/>
      </a:hlink>
      <a:folHlink>
        <a:srgbClr val="9F671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Savon">
  <a:themeElements>
    <a:clrScheme name="Savon">
      <a:dk1>
        <a:srgbClr val="000000"/>
      </a:dk1>
      <a:lt1>
        <a:srgbClr val="FFFFFF"/>
      </a:lt1>
      <a:dk2>
        <a:srgbClr val="373545"/>
      </a:dk2>
      <a:lt2>
        <a:srgbClr val="BCD0E0"/>
      </a:lt2>
      <a:accent1>
        <a:srgbClr val="3494BA"/>
      </a:accent1>
      <a:accent2>
        <a:srgbClr val="58B6C0"/>
      </a:accent2>
      <a:accent3>
        <a:srgbClr val="75BDA7"/>
      </a:accent3>
      <a:accent4>
        <a:srgbClr val="7A8C8E"/>
      </a:accent4>
      <a:accent5>
        <a:srgbClr val="84ACB6"/>
      </a:accent5>
      <a:accent6>
        <a:srgbClr val="6793CD"/>
      </a:accent6>
      <a:hlink>
        <a:srgbClr val="6B9F25"/>
      </a:hlink>
      <a:folHlink>
        <a:srgbClr val="9F671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377</TotalTime>
  <Words>3759</Words>
  <Application>Microsoft Office PowerPoint</Application>
  <PresentationFormat>Widescreen</PresentationFormat>
  <Paragraphs>380</Paragraphs>
  <Slides>64</Slides>
  <Notes>55</Notes>
  <HiddenSlides>0</HiddenSlides>
  <MMClips>0</MMClips>
  <ScaleCrop>false</ScaleCrop>
  <HeadingPairs>
    <vt:vector size="6" baseType="variant">
      <vt:variant>
        <vt:lpstr>Fonts Used</vt:lpstr>
      </vt:variant>
      <vt:variant>
        <vt:i4>3</vt:i4>
      </vt:variant>
      <vt:variant>
        <vt:lpstr>Theme</vt:lpstr>
      </vt:variant>
      <vt:variant>
        <vt:i4>4</vt:i4>
      </vt:variant>
      <vt:variant>
        <vt:lpstr>Slide Titles</vt:lpstr>
      </vt:variant>
      <vt:variant>
        <vt:i4>64</vt:i4>
      </vt:variant>
    </vt:vector>
  </HeadingPairs>
  <TitlesOfParts>
    <vt:vector size="71" baseType="lpstr">
      <vt:lpstr>Wingdings</vt:lpstr>
      <vt:lpstr>Arial</vt:lpstr>
      <vt:lpstr>Century Gothic</vt:lpstr>
      <vt:lpstr>Savon</vt:lpstr>
      <vt:lpstr>Savon</vt:lpstr>
      <vt:lpstr>1_Savon</vt:lpstr>
      <vt:lpstr>2_Savon</vt:lpstr>
      <vt:lpstr>Lake County CoC Executive Committee Meeting</vt:lpstr>
      <vt:lpstr>Plan for Today</vt:lpstr>
      <vt:lpstr>Questions Submitted in Advance</vt:lpstr>
      <vt:lpstr>Questions Submitted in Advance</vt:lpstr>
      <vt:lpstr>COC REQUIREMENTS, ROLES, AND RESPONSIBILITIES</vt:lpstr>
      <vt:lpstr>CONTEXT</vt:lpstr>
      <vt:lpstr>Purpose of the CoC Program</vt:lpstr>
      <vt:lpstr>What is a CoC?</vt:lpstr>
      <vt:lpstr>PowerPoint Presentation</vt:lpstr>
      <vt:lpstr>CoC Requirements</vt:lpstr>
      <vt:lpstr>In General</vt:lpstr>
      <vt:lpstr>CoC Requirements</vt:lpstr>
      <vt:lpstr>PowerPoint Presentation</vt:lpstr>
      <vt:lpstr>Membership and Meetings</vt:lpstr>
      <vt:lpstr>System Operations</vt:lpstr>
      <vt:lpstr>The Governance Charter</vt:lpstr>
      <vt:lpstr>Written Standards for CoC Assistance</vt:lpstr>
      <vt:lpstr>Coordinated Entry</vt:lpstr>
      <vt:lpstr>Performance Expectations and Monitoring</vt:lpstr>
      <vt:lpstr>CoC-Level Record Keeping</vt:lpstr>
      <vt:lpstr>Program-Level Record Keeping</vt:lpstr>
      <vt:lpstr>PowerPoint Presentation</vt:lpstr>
      <vt:lpstr>Point-in-Time Count</vt:lpstr>
      <vt:lpstr>Annual System Gaps Analysis</vt:lpstr>
      <vt:lpstr>ESG Consultation</vt:lpstr>
      <vt:lpstr>PowerPoint Presentation</vt:lpstr>
      <vt:lpstr>Homeless Management Information System (HMIS)</vt:lpstr>
      <vt:lpstr>HMIS Participation and Compliance</vt:lpstr>
      <vt:lpstr>Federal Reporting Requirements</vt:lpstr>
      <vt:lpstr>PowerPoint Presentation</vt:lpstr>
      <vt:lpstr>CoC Program NOFO</vt:lpstr>
      <vt:lpstr>Application for CoC NOFO Funds</vt:lpstr>
      <vt:lpstr>Rating and Ranking Process</vt:lpstr>
      <vt:lpstr>CoC Roles &amp; Responsibilities</vt:lpstr>
      <vt:lpstr>CoC Roles</vt:lpstr>
      <vt:lpstr>PowerPoint Presentation</vt:lpstr>
      <vt:lpstr>In General </vt:lpstr>
      <vt:lpstr>Governing Board Responsibilities</vt:lpstr>
      <vt:lpstr>Selection of Board Members</vt:lpstr>
      <vt:lpstr>Annual Governance Charter Review</vt:lpstr>
      <vt:lpstr>Conflict of Interest</vt:lpstr>
      <vt:lpstr>System Evaluation</vt:lpstr>
      <vt:lpstr>PowerPoint Presentation</vt:lpstr>
      <vt:lpstr>In General</vt:lpstr>
      <vt:lpstr>CoC Application</vt:lpstr>
      <vt:lpstr>Collaborative Applicant’s Relationship to the CoC</vt:lpstr>
      <vt:lpstr>PowerPoint Presentation</vt:lpstr>
      <vt:lpstr>In General </vt:lpstr>
      <vt:lpstr>Additional Responsibilities </vt:lpstr>
      <vt:lpstr>PowerPoint Presentation</vt:lpstr>
      <vt:lpstr>Role of CoC Members</vt:lpstr>
      <vt:lpstr>Role of Committees</vt:lpstr>
      <vt:lpstr>Role of CoC Staff</vt:lpstr>
      <vt:lpstr>People with Lived Experience</vt:lpstr>
      <vt:lpstr>PowerPoint Presentation</vt:lpstr>
      <vt:lpstr>PowerPoint Presentation</vt:lpstr>
      <vt:lpstr>How do the Roles fit Together?</vt:lpstr>
      <vt:lpstr>Q&amp;A</vt:lpstr>
      <vt:lpstr>Which questions weren’t answered?</vt:lpstr>
      <vt:lpstr>Which questions weren’t answered? </vt:lpstr>
      <vt:lpstr>What other questions do you have?</vt:lpstr>
      <vt:lpstr>What’s Next? Identifying TA and Training Needs and Priorities</vt:lpstr>
      <vt:lpstr>What feels most needed?</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COC REQUIREMENTS</dc:title>
  <dc:creator>Dusty Olson</dc:creator>
  <cp:lastModifiedBy>Gillian Morshedi</cp:lastModifiedBy>
  <cp:revision>8</cp:revision>
  <dcterms:created xsi:type="dcterms:W3CDTF">2022-05-25T18:23:04Z</dcterms:created>
  <dcterms:modified xsi:type="dcterms:W3CDTF">2022-10-20T00:44:00Z</dcterms:modified>
</cp:coreProperties>
</file>